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
  </p:notesMasterIdLst>
  <p:sldIdLst>
    <p:sldId id="269" r:id="rId2"/>
    <p:sldId id="271" r:id="rId3"/>
    <p:sldId id="272" r:id="rId4"/>
    <p:sldId id="273" r:id="rId5"/>
    <p:sldId id="284" r:id="rId6"/>
    <p:sldId id="285" r:id="rId7"/>
    <p:sldId id="286" r:id="rId8"/>
    <p:sldId id="257" r:id="rId9"/>
    <p:sldId id="267" r:id="rId10"/>
    <p:sldId id="274" r:id="rId11"/>
    <p:sldId id="268" r:id="rId12"/>
    <p:sldId id="266" r:id="rId13"/>
    <p:sldId id="275" r:id="rId14"/>
    <p:sldId id="276" r:id="rId15"/>
    <p:sldId id="277" r:id="rId16"/>
    <p:sldId id="278" r:id="rId17"/>
    <p:sldId id="279" r:id="rId18"/>
    <p:sldId id="280" r:id="rId19"/>
    <p:sldId id="281" r:id="rId20"/>
    <p:sldId id="282" r:id="rId21"/>
    <p:sldId id="270" r:id="rId22"/>
    <p:sldId id="283" r:id="rId23"/>
  </p:sldIdLst>
  <p:sldSz cx="9906000" cy="6858000" type="A4"/>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FF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641" autoAdjust="0"/>
    <p:restoredTop sz="96028" autoAdjust="0"/>
  </p:normalViewPr>
  <p:slideViewPr>
    <p:cSldViewPr snapToGrid="0">
      <p:cViewPr>
        <p:scale>
          <a:sx n="66" d="100"/>
          <a:sy n="66" d="100"/>
        </p:scale>
        <p:origin x="-546" y="-234"/>
      </p:cViewPr>
      <p:guideLst>
        <p:guide orient="horz" pos="2141"/>
        <p:guide pos="312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ru-RU"/>
          </a:p>
        </p:txBody>
      </p:sp>
      <p:sp>
        <p:nvSpPr>
          <p:cNvPr id="112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ru-RU"/>
          </a:p>
        </p:txBody>
      </p:sp>
      <p:sp>
        <p:nvSpPr>
          <p:cNvPr id="11268" name="Rectangle 4"/>
          <p:cNvSpPr>
            <a:spLocks noRo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ru-RU"/>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8D2055A5-CA69-40BC-B746-E041585F73F7}" type="slidenum">
              <a:rPr lang="ru-RU"/>
              <a:pPr/>
              <a:t>‹Nr.›</a:t>
            </a:fld>
            <a:endParaRPr lang="ru-RU"/>
          </a:p>
        </p:txBody>
      </p:sp>
    </p:spTree>
    <p:extLst>
      <p:ext uri="{BB962C8B-B14F-4D97-AF65-F5344CB8AC3E}">
        <p14:creationId xmlns:p14="http://schemas.microsoft.com/office/powerpoint/2010/main" val="1017329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DA3AD1-E06D-4A73-BEFC-9D098672C149}" type="slidenum">
              <a:rPr lang="ru-RU"/>
              <a:pPr/>
              <a:t>14</a:t>
            </a:fld>
            <a:endParaRPr lang="ru-RU"/>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folie">
    <p:spTree>
      <p:nvGrpSpPr>
        <p:cNvPr id="1" name=""/>
        <p:cNvGrpSpPr/>
        <p:nvPr/>
      </p:nvGrpSpPr>
      <p:grpSpPr>
        <a:xfrm>
          <a:off x="0" y="0"/>
          <a:ext cx="0" cy="0"/>
          <a:chOff x="0" y="0"/>
          <a:chExt cx="0" cy="0"/>
        </a:xfrm>
      </p:grpSpPr>
      <p:grpSp>
        <p:nvGrpSpPr>
          <p:cNvPr id="8194" name="Group 2"/>
          <p:cNvGrpSpPr>
            <a:grpSpLocks/>
          </p:cNvGrpSpPr>
          <p:nvPr/>
        </p:nvGrpSpPr>
        <p:grpSpPr bwMode="auto">
          <a:xfrm>
            <a:off x="3175" y="4267200"/>
            <a:ext cx="9902825" cy="2590800"/>
            <a:chOff x="2" y="2688"/>
            <a:chExt cx="5758" cy="1632"/>
          </a:xfrm>
        </p:grpSpPr>
        <p:sp>
          <p:nvSpPr>
            <p:cNvPr id="819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8196" name="Group 4"/>
            <p:cNvGrpSpPr>
              <a:grpSpLocks/>
            </p:cNvGrpSpPr>
            <p:nvPr userDrawn="1"/>
          </p:nvGrpSpPr>
          <p:grpSpPr bwMode="auto">
            <a:xfrm>
              <a:off x="3528" y="3715"/>
              <a:ext cx="792" cy="521"/>
              <a:chOff x="3527" y="3715"/>
              <a:chExt cx="792" cy="521"/>
            </a:xfrm>
          </p:grpSpPr>
          <p:sp>
            <p:nvSpPr>
              <p:cNvPr id="819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19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19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0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0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0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0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0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0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0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0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8208" name="Group 16"/>
            <p:cNvGrpSpPr>
              <a:grpSpLocks/>
            </p:cNvGrpSpPr>
            <p:nvPr userDrawn="1"/>
          </p:nvGrpSpPr>
          <p:grpSpPr bwMode="auto">
            <a:xfrm>
              <a:off x="1776" y="3631"/>
              <a:ext cx="1626" cy="683"/>
              <a:chOff x="1776" y="3631"/>
              <a:chExt cx="1626" cy="683"/>
            </a:xfrm>
          </p:grpSpPr>
          <p:sp>
            <p:nvSpPr>
              <p:cNvPr id="820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1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1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1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227" name="Group 35"/>
            <p:cNvGrpSpPr>
              <a:grpSpLocks/>
            </p:cNvGrpSpPr>
            <p:nvPr userDrawn="1"/>
          </p:nvGrpSpPr>
          <p:grpSpPr bwMode="auto">
            <a:xfrm>
              <a:off x="4128" y="3360"/>
              <a:ext cx="1351" cy="821"/>
              <a:chOff x="4128" y="3360"/>
              <a:chExt cx="1351" cy="821"/>
            </a:xfrm>
          </p:grpSpPr>
          <p:sp>
            <p:nvSpPr>
              <p:cNvPr id="8228"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9"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0"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1"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2"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3"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4"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5"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6"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7"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8"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9"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40"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41"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42"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43"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44"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8245" name="Group 53"/>
            <p:cNvGrpSpPr>
              <a:grpSpLocks/>
            </p:cNvGrpSpPr>
            <p:nvPr userDrawn="1"/>
          </p:nvGrpSpPr>
          <p:grpSpPr bwMode="auto">
            <a:xfrm>
              <a:off x="5280" y="3024"/>
              <a:ext cx="425" cy="258"/>
              <a:chOff x="5280" y="3024"/>
              <a:chExt cx="425" cy="258"/>
            </a:xfrm>
          </p:grpSpPr>
          <p:sp>
            <p:nvSpPr>
              <p:cNvPr id="8246"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47"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48"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49"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50"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51"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52"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8253" name="Group 61"/>
              <p:cNvGrpSpPr>
                <a:grpSpLocks/>
              </p:cNvGrpSpPr>
              <p:nvPr/>
            </p:nvGrpSpPr>
            <p:grpSpPr bwMode="auto">
              <a:xfrm>
                <a:off x="5381" y="3085"/>
                <a:ext cx="227" cy="132"/>
                <a:chOff x="5381" y="3085"/>
                <a:chExt cx="227" cy="132"/>
              </a:xfrm>
            </p:grpSpPr>
            <p:sp>
              <p:nvSpPr>
                <p:cNvPr id="8254"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55"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56"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57"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grpSp>
      <p:sp>
        <p:nvSpPr>
          <p:cNvPr id="8258" name="Rectangle 66"/>
          <p:cNvSpPr>
            <a:spLocks noGrp="1" noChangeArrowheads="1"/>
          </p:cNvSpPr>
          <p:nvPr>
            <p:ph type="ctrTitle" sz="quarter"/>
          </p:nvPr>
        </p:nvSpPr>
        <p:spPr>
          <a:xfrm>
            <a:off x="742950" y="1692275"/>
            <a:ext cx="8420100" cy="1736725"/>
          </a:xfrm>
        </p:spPr>
        <p:txBody>
          <a:bodyPr anchor="b"/>
          <a:lstStyle>
            <a:lvl1pPr>
              <a:defRPr sz="5400"/>
            </a:lvl1pPr>
          </a:lstStyle>
          <a:p>
            <a:pPr lvl="0"/>
            <a:r>
              <a:rPr lang="ru-RU" noProof="0" smtClean="0"/>
              <a:t>Образец заголовка</a:t>
            </a:r>
          </a:p>
        </p:txBody>
      </p:sp>
      <p:sp>
        <p:nvSpPr>
          <p:cNvPr id="8259" name="Rectangle 67"/>
          <p:cNvSpPr>
            <a:spLocks noGrp="1" noChangeArrowheads="1"/>
          </p:cNvSpPr>
          <p:nvPr>
            <p:ph type="subTitle" sz="quarter" idx="1"/>
          </p:nvPr>
        </p:nvSpPr>
        <p:spPr>
          <a:xfrm>
            <a:off x="1485900" y="3886200"/>
            <a:ext cx="69342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8260" name="Rectangle 68"/>
          <p:cNvSpPr>
            <a:spLocks noGrp="1" noChangeArrowheads="1"/>
          </p:cNvSpPr>
          <p:nvPr>
            <p:ph type="dt" sz="quarter" idx="2"/>
          </p:nvPr>
        </p:nvSpPr>
        <p:spPr>
          <a:xfrm>
            <a:off x="495300" y="6248400"/>
            <a:ext cx="2311400" cy="457200"/>
          </a:xfrm>
        </p:spPr>
        <p:txBody>
          <a:bodyPr/>
          <a:lstStyle>
            <a:lvl1pPr>
              <a:defRPr/>
            </a:lvl1pPr>
          </a:lstStyle>
          <a:p>
            <a:endParaRPr lang="ru-RU"/>
          </a:p>
        </p:txBody>
      </p:sp>
      <p:sp>
        <p:nvSpPr>
          <p:cNvPr id="8261" name="Rectangle 69"/>
          <p:cNvSpPr>
            <a:spLocks noGrp="1" noChangeArrowheads="1"/>
          </p:cNvSpPr>
          <p:nvPr>
            <p:ph type="ftr" sz="quarter" idx="3"/>
          </p:nvPr>
        </p:nvSpPr>
        <p:spPr>
          <a:xfrm>
            <a:off x="3384550" y="6248400"/>
            <a:ext cx="3136900" cy="457200"/>
          </a:xfrm>
        </p:spPr>
        <p:txBody>
          <a:bodyPr/>
          <a:lstStyle>
            <a:lvl1pPr>
              <a:defRPr/>
            </a:lvl1pPr>
          </a:lstStyle>
          <a:p>
            <a:endParaRPr lang="ru-RU"/>
          </a:p>
        </p:txBody>
      </p:sp>
      <p:sp>
        <p:nvSpPr>
          <p:cNvPr id="8262" name="Rectangle 70"/>
          <p:cNvSpPr>
            <a:spLocks noGrp="1" noChangeArrowheads="1"/>
          </p:cNvSpPr>
          <p:nvPr>
            <p:ph type="sldNum" sz="quarter" idx="4"/>
          </p:nvPr>
        </p:nvSpPr>
        <p:spPr>
          <a:xfrm>
            <a:off x="7099300" y="6248400"/>
            <a:ext cx="2311400" cy="457200"/>
          </a:xfrm>
        </p:spPr>
        <p:txBody>
          <a:bodyPr/>
          <a:lstStyle>
            <a:lvl1pPr>
              <a:defRPr/>
            </a:lvl1pPr>
          </a:lstStyle>
          <a:p>
            <a:fld id="{57220F72-1DAB-4818-A35F-37BE1CB327A2}" type="slidenum">
              <a:rPr lang="ru-RU"/>
              <a:pPr/>
              <a:t>‹Nr.›</a:t>
            </a:fld>
            <a:endParaRPr lang="ru-RU"/>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825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259">
                                            <p:txEl>
                                              <p:pRg st="0" end="0"/>
                                            </p:txEl>
                                          </p:spTgt>
                                        </p:tgtEl>
                                        <p:attrNameLst>
                                          <p:attrName>style.visibility</p:attrName>
                                        </p:attrNameLst>
                                      </p:cBhvr>
                                      <p:to>
                                        <p:strVal val="visible"/>
                                      </p:to>
                                    </p:set>
                                    <p:animEffect transition="in" filter="fade">
                                      <p:cBhvr>
                                        <p:cTn id="11" dur="1000">
                                          <p:stCondLst>
                                            <p:cond delay="0"/>
                                          </p:stCondLst>
                                        </p:cTn>
                                        <p:tgtEl>
                                          <p:spTgt spid="8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8" grpId="0"/>
      <p:bldP spid="8259" grpId="0" build="p">
        <p:tmplLst>
          <p:tmpl lvl="1">
            <p:tnLst>
              <p:par>
                <p:cTn presetID="10" presetClass="entr" presetSubtype="0" fill="hold" nodeType="clickEffect">
                  <p:stCondLst>
                    <p:cond delay="0"/>
                  </p:stCondLst>
                  <p:childTnLst>
                    <p:set>
                      <p:cBhvr>
                        <p:cTn dur="1" fill="hold">
                          <p:stCondLst>
                            <p:cond delay="0"/>
                          </p:stCondLst>
                        </p:cTn>
                        <p:tgtEl>
                          <p:spTgt spid="8259"/>
                        </p:tgtEl>
                        <p:attrNameLst>
                          <p:attrName>style.visibility</p:attrName>
                        </p:attrNameLst>
                      </p:cBhvr>
                      <p:to>
                        <p:strVal val="visible"/>
                      </p:to>
                    </p:set>
                    <p:animEffect transition="in" filter="fade">
                      <p:cBhvr>
                        <p:cTn dur="1000">
                          <p:stCondLst>
                            <p:cond delay="0"/>
                          </p:stCondLst>
                        </p:cTn>
                        <p:tgtEl>
                          <p:spTgt spid="8259"/>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808AD6A5-CB3A-45F2-8596-FFF6C00624A3}" type="slidenum">
              <a:rPr lang="ru-RU"/>
              <a:pPr/>
              <a:t>‹Nr.›</a:t>
            </a:fld>
            <a:endParaRPr lang="ru-RU"/>
          </a:p>
        </p:txBody>
      </p:sp>
    </p:spTree>
    <p:extLst>
      <p:ext uri="{BB962C8B-B14F-4D97-AF65-F5344CB8AC3E}">
        <p14:creationId xmlns:p14="http://schemas.microsoft.com/office/powerpoint/2010/main" val="454790124"/>
      </p:ext>
    </p:extLst>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1850" y="277813"/>
            <a:ext cx="2228850" cy="58483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77813"/>
            <a:ext cx="6534150" cy="58483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343CA84C-8EB9-4BF2-BD81-EFD3C21D84AD}" type="slidenum">
              <a:rPr lang="ru-RU"/>
              <a:pPr/>
              <a:t>‹Nr.›</a:t>
            </a:fld>
            <a:endParaRPr lang="ru-RU"/>
          </a:p>
        </p:txBody>
      </p:sp>
    </p:spTree>
    <p:extLst>
      <p:ext uri="{BB962C8B-B14F-4D97-AF65-F5344CB8AC3E}">
        <p14:creationId xmlns:p14="http://schemas.microsoft.com/office/powerpoint/2010/main" val="4145180543"/>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987E8DFA-7BEA-46F1-8837-39B24D8B55BB}" type="slidenum">
              <a:rPr lang="ru-RU"/>
              <a:pPr/>
              <a:t>‹Nr.›</a:t>
            </a:fld>
            <a:endParaRPr lang="ru-RU"/>
          </a:p>
        </p:txBody>
      </p:sp>
    </p:spTree>
    <p:extLst>
      <p:ext uri="{BB962C8B-B14F-4D97-AF65-F5344CB8AC3E}">
        <p14:creationId xmlns:p14="http://schemas.microsoft.com/office/powerpoint/2010/main" val="1430734883"/>
      </p:ext>
    </p:extLst>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8BAEC245-6FD8-4681-852C-6EC79DAA6740}" type="slidenum">
              <a:rPr lang="ru-RU"/>
              <a:pPr/>
              <a:t>‹Nr.›</a:t>
            </a:fld>
            <a:endParaRPr lang="ru-RU"/>
          </a:p>
        </p:txBody>
      </p:sp>
    </p:spTree>
    <p:extLst>
      <p:ext uri="{BB962C8B-B14F-4D97-AF65-F5344CB8AC3E}">
        <p14:creationId xmlns:p14="http://schemas.microsoft.com/office/powerpoint/2010/main" val="1418900721"/>
      </p:ext>
    </p:extLst>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176D737A-41A6-4E2E-9B1E-563CC4ECB6EE}" type="slidenum">
              <a:rPr lang="ru-RU"/>
              <a:pPr/>
              <a:t>‹Nr.›</a:t>
            </a:fld>
            <a:endParaRPr lang="ru-RU"/>
          </a:p>
        </p:txBody>
      </p:sp>
    </p:spTree>
    <p:extLst>
      <p:ext uri="{BB962C8B-B14F-4D97-AF65-F5344CB8AC3E}">
        <p14:creationId xmlns:p14="http://schemas.microsoft.com/office/powerpoint/2010/main" val="3323745174"/>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ru-RU"/>
          </a:p>
        </p:txBody>
      </p:sp>
      <p:sp>
        <p:nvSpPr>
          <p:cNvPr id="8" name="Fußzeilenplatzhalter 7"/>
          <p:cNvSpPr>
            <a:spLocks noGrp="1"/>
          </p:cNvSpPr>
          <p:nvPr>
            <p:ph type="ftr" sz="quarter" idx="11"/>
          </p:nvPr>
        </p:nvSpPr>
        <p:spPr/>
        <p:txBody>
          <a:bodyPr/>
          <a:lstStyle>
            <a:lvl1pPr>
              <a:defRPr/>
            </a:lvl1pPr>
          </a:lstStyle>
          <a:p>
            <a:endParaRPr lang="ru-RU"/>
          </a:p>
        </p:txBody>
      </p:sp>
      <p:sp>
        <p:nvSpPr>
          <p:cNvPr id="9" name="Foliennummernplatzhalter 8"/>
          <p:cNvSpPr>
            <a:spLocks noGrp="1"/>
          </p:cNvSpPr>
          <p:nvPr>
            <p:ph type="sldNum" sz="quarter" idx="12"/>
          </p:nvPr>
        </p:nvSpPr>
        <p:spPr/>
        <p:txBody>
          <a:bodyPr/>
          <a:lstStyle>
            <a:lvl1pPr>
              <a:defRPr/>
            </a:lvl1pPr>
          </a:lstStyle>
          <a:p>
            <a:fld id="{3C036B20-70DB-4571-B8A8-57F297166A20}" type="slidenum">
              <a:rPr lang="ru-RU"/>
              <a:pPr/>
              <a:t>‹Nr.›</a:t>
            </a:fld>
            <a:endParaRPr lang="ru-RU"/>
          </a:p>
        </p:txBody>
      </p:sp>
    </p:spTree>
    <p:extLst>
      <p:ext uri="{BB962C8B-B14F-4D97-AF65-F5344CB8AC3E}">
        <p14:creationId xmlns:p14="http://schemas.microsoft.com/office/powerpoint/2010/main" val="2233050095"/>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ru-RU"/>
          </a:p>
        </p:txBody>
      </p:sp>
      <p:sp>
        <p:nvSpPr>
          <p:cNvPr id="4" name="Fußzeilenplatzhalter 3"/>
          <p:cNvSpPr>
            <a:spLocks noGrp="1"/>
          </p:cNvSpPr>
          <p:nvPr>
            <p:ph type="ftr" sz="quarter" idx="11"/>
          </p:nvPr>
        </p:nvSpPr>
        <p:spPr/>
        <p:txBody>
          <a:bodyPr/>
          <a:lstStyle>
            <a:lvl1pPr>
              <a:defRPr/>
            </a:lvl1pPr>
          </a:lstStyle>
          <a:p>
            <a:endParaRPr lang="ru-RU"/>
          </a:p>
        </p:txBody>
      </p:sp>
      <p:sp>
        <p:nvSpPr>
          <p:cNvPr id="5" name="Foliennummernplatzhalter 4"/>
          <p:cNvSpPr>
            <a:spLocks noGrp="1"/>
          </p:cNvSpPr>
          <p:nvPr>
            <p:ph type="sldNum" sz="quarter" idx="12"/>
          </p:nvPr>
        </p:nvSpPr>
        <p:spPr/>
        <p:txBody>
          <a:bodyPr/>
          <a:lstStyle>
            <a:lvl1pPr>
              <a:defRPr/>
            </a:lvl1pPr>
          </a:lstStyle>
          <a:p>
            <a:fld id="{599E12B2-71EE-4FB5-9AED-177101B8E207}" type="slidenum">
              <a:rPr lang="ru-RU"/>
              <a:pPr/>
              <a:t>‹Nr.›</a:t>
            </a:fld>
            <a:endParaRPr lang="ru-RU"/>
          </a:p>
        </p:txBody>
      </p:sp>
    </p:spTree>
    <p:extLst>
      <p:ext uri="{BB962C8B-B14F-4D97-AF65-F5344CB8AC3E}">
        <p14:creationId xmlns:p14="http://schemas.microsoft.com/office/powerpoint/2010/main" val="3010409478"/>
      </p:ext>
    </p:extLst>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ru-RU"/>
          </a:p>
        </p:txBody>
      </p:sp>
      <p:sp>
        <p:nvSpPr>
          <p:cNvPr id="3" name="Fußzeilenplatzhalter 2"/>
          <p:cNvSpPr>
            <a:spLocks noGrp="1"/>
          </p:cNvSpPr>
          <p:nvPr>
            <p:ph type="ftr" sz="quarter" idx="11"/>
          </p:nvPr>
        </p:nvSpPr>
        <p:spPr/>
        <p:txBody>
          <a:bodyPr/>
          <a:lstStyle>
            <a:lvl1pPr>
              <a:defRPr/>
            </a:lvl1pPr>
          </a:lstStyle>
          <a:p>
            <a:endParaRPr lang="ru-RU"/>
          </a:p>
        </p:txBody>
      </p:sp>
      <p:sp>
        <p:nvSpPr>
          <p:cNvPr id="4" name="Foliennummernplatzhalter 3"/>
          <p:cNvSpPr>
            <a:spLocks noGrp="1"/>
          </p:cNvSpPr>
          <p:nvPr>
            <p:ph type="sldNum" sz="quarter" idx="12"/>
          </p:nvPr>
        </p:nvSpPr>
        <p:spPr/>
        <p:txBody>
          <a:bodyPr/>
          <a:lstStyle>
            <a:lvl1pPr>
              <a:defRPr/>
            </a:lvl1pPr>
          </a:lstStyle>
          <a:p>
            <a:fld id="{CE03BEAB-7F12-485C-AF4C-D4F97023F022}" type="slidenum">
              <a:rPr lang="ru-RU"/>
              <a:pPr/>
              <a:t>‹Nr.›</a:t>
            </a:fld>
            <a:endParaRPr lang="ru-RU"/>
          </a:p>
        </p:txBody>
      </p:sp>
    </p:spTree>
    <p:extLst>
      <p:ext uri="{BB962C8B-B14F-4D97-AF65-F5344CB8AC3E}">
        <p14:creationId xmlns:p14="http://schemas.microsoft.com/office/powerpoint/2010/main" val="770736628"/>
      </p:ext>
    </p:extLst>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BE21D1A9-8DD5-4800-9486-340EAAA7E6BE}" type="slidenum">
              <a:rPr lang="ru-RU"/>
              <a:pPr/>
              <a:t>‹Nr.›</a:t>
            </a:fld>
            <a:endParaRPr lang="ru-RU"/>
          </a:p>
        </p:txBody>
      </p:sp>
    </p:spTree>
    <p:extLst>
      <p:ext uri="{BB962C8B-B14F-4D97-AF65-F5344CB8AC3E}">
        <p14:creationId xmlns:p14="http://schemas.microsoft.com/office/powerpoint/2010/main" val="1885623868"/>
      </p:ext>
    </p:extLst>
  </p:cSld>
  <p:clrMapOvr>
    <a:masterClrMapping/>
  </p:clrMapOvr>
  <p:transition>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01B893D5-F945-44D5-97B1-2ED57996EF6D}" type="slidenum">
              <a:rPr lang="ru-RU"/>
              <a:pPr/>
              <a:t>‹Nr.›</a:t>
            </a:fld>
            <a:endParaRPr lang="ru-RU"/>
          </a:p>
        </p:txBody>
      </p:sp>
    </p:spTree>
    <p:extLst>
      <p:ext uri="{BB962C8B-B14F-4D97-AF65-F5344CB8AC3E}">
        <p14:creationId xmlns:p14="http://schemas.microsoft.com/office/powerpoint/2010/main" val="3998127219"/>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7180263" y="6429375"/>
            <a:ext cx="309562"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7171" name="Group 3"/>
          <p:cNvGrpSpPr>
            <a:grpSpLocks/>
          </p:cNvGrpSpPr>
          <p:nvPr/>
        </p:nvGrpSpPr>
        <p:grpSpPr bwMode="auto">
          <a:xfrm>
            <a:off x="3175" y="4267200"/>
            <a:ext cx="9902825" cy="2590800"/>
            <a:chOff x="2" y="2688"/>
            <a:chExt cx="5758" cy="1632"/>
          </a:xfrm>
        </p:grpSpPr>
        <p:sp>
          <p:nvSpPr>
            <p:cNvPr id="7172"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7173"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79"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80"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81"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82"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83"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7185"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194"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95"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96"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97"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98"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99"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0"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1"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2"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3"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204"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6"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7"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8"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09"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0"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1"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2"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3"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4"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5"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7222"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4"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5"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6"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7"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8"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29"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7230"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grpSp>
      <p:sp>
        <p:nvSpPr>
          <p:cNvPr id="7235" name="Rectangle 67"/>
          <p:cNvSpPr>
            <a:spLocks noGrp="1" noChangeArrowheads="1"/>
          </p:cNvSpPr>
          <p:nvPr>
            <p:ph type="title"/>
          </p:nvPr>
        </p:nvSpPr>
        <p:spPr bwMode="auto">
          <a:xfrm>
            <a:off x="495300" y="277813"/>
            <a:ext cx="89154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7236" name="Rectangle 68"/>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237" name="Rectangle 69"/>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ru-RU"/>
          </a:p>
        </p:txBody>
      </p:sp>
      <p:sp>
        <p:nvSpPr>
          <p:cNvPr id="7238" name="Rectangle 70"/>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ru-RU"/>
          </a:p>
        </p:txBody>
      </p:sp>
      <p:sp>
        <p:nvSpPr>
          <p:cNvPr id="7239" name="Rectangle 71"/>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9E642756-8827-4298-AB23-DD7A90E980A5}" type="slidenum">
              <a:rPr lang="ru-RU"/>
              <a:pPr/>
              <a:t>‹Nr.›</a:t>
            </a:fld>
            <a:endParaRPr lang="ru-RU"/>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7235"/>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236">
                                            <p:txEl>
                                              <p:pRg st="0" end="0"/>
                                            </p:txEl>
                                          </p:spTgt>
                                        </p:tgtEl>
                                        <p:attrNameLst>
                                          <p:attrName>style.visibility</p:attrName>
                                        </p:attrNameLst>
                                      </p:cBhvr>
                                      <p:to>
                                        <p:strVal val="visible"/>
                                      </p:to>
                                    </p:set>
                                    <p:animEffect transition="in" filter="fade">
                                      <p:cBhvr>
                                        <p:cTn id="11" dur="1000">
                                          <p:stCondLst>
                                            <p:cond delay="0"/>
                                          </p:stCondLst>
                                        </p:cTn>
                                        <p:tgtEl>
                                          <p:spTgt spid="72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236">
                                            <p:txEl>
                                              <p:pRg st="1" end="1"/>
                                            </p:txEl>
                                          </p:spTgt>
                                        </p:tgtEl>
                                        <p:attrNameLst>
                                          <p:attrName>style.visibility</p:attrName>
                                        </p:attrNameLst>
                                      </p:cBhvr>
                                      <p:to>
                                        <p:strVal val="visible"/>
                                      </p:to>
                                    </p:set>
                                    <p:animEffect transition="in" filter="fade">
                                      <p:cBhvr>
                                        <p:cTn id="14" dur="1000">
                                          <p:stCondLst>
                                            <p:cond delay="0"/>
                                          </p:stCondLst>
                                        </p:cTn>
                                        <p:tgtEl>
                                          <p:spTgt spid="7236">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236">
                                            <p:txEl>
                                              <p:pRg st="2" end="2"/>
                                            </p:txEl>
                                          </p:spTgt>
                                        </p:tgtEl>
                                        <p:attrNameLst>
                                          <p:attrName>style.visibility</p:attrName>
                                        </p:attrNameLst>
                                      </p:cBhvr>
                                      <p:to>
                                        <p:strVal val="visible"/>
                                      </p:to>
                                    </p:set>
                                    <p:animEffect transition="in" filter="fade">
                                      <p:cBhvr>
                                        <p:cTn id="17" dur="1000">
                                          <p:stCondLst>
                                            <p:cond delay="0"/>
                                          </p:stCondLst>
                                        </p:cTn>
                                        <p:tgtEl>
                                          <p:spTgt spid="723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236">
                                            <p:txEl>
                                              <p:pRg st="3" end="3"/>
                                            </p:txEl>
                                          </p:spTgt>
                                        </p:tgtEl>
                                        <p:attrNameLst>
                                          <p:attrName>style.visibility</p:attrName>
                                        </p:attrNameLst>
                                      </p:cBhvr>
                                      <p:to>
                                        <p:strVal val="visible"/>
                                      </p:to>
                                    </p:set>
                                    <p:animEffect transition="in" filter="fade">
                                      <p:cBhvr>
                                        <p:cTn id="20" dur="1000">
                                          <p:stCondLst>
                                            <p:cond delay="0"/>
                                          </p:stCondLst>
                                        </p:cTn>
                                        <p:tgtEl>
                                          <p:spTgt spid="723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236">
                                            <p:txEl>
                                              <p:pRg st="4" end="4"/>
                                            </p:txEl>
                                          </p:spTgt>
                                        </p:tgtEl>
                                        <p:attrNameLst>
                                          <p:attrName>style.visibility</p:attrName>
                                        </p:attrNameLst>
                                      </p:cBhvr>
                                      <p:to>
                                        <p:strVal val="visible"/>
                                      </p:to>
                                    </p:set>
                                    <p:animEffect transition="in" filter="fade">
                                      <p:cBhvr>
                                        <p:cTn id="23" dur="1000">
                                          <p:stCondLst>
                                            <p:cond delay="0"/>
                                          </p:stCondLst>
                                        </p:cTn>
                                        <p:tgtEl>
                                          <p:spTgt spid="72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5" grpId="0"/>
      <p:bldP spid="7236" grpId="0" build="p">
        <p:tmplLst>
          <p:tmpl lvl="1">
            <p:tnLst>
              <p:par>
                <p:cTn presetID="10" presetClass="entr" presetSubtype="0" fill="hold" nodeType="click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stCondLst>
                            <p:cond delay="0"/>
                          </p:stCondLst>
                        </p:cTn>
                        <p:tgtEl>
                          <p:spTgt spid="723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stCondLst>
                            <p:cond delay="0"/>
                          </p:stCondLst>
                        </p:cTn>
                        <p:tgtEl>
                          <p:spTgt spid="723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stCondLst>
                            <p:cond delay="0"/>
                          </p:stCondLst>
                        </p:cTn>
                        <p:tgtEl>
                          <p:spTgt spid="723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stCondLst>
                            <p:cond delay="0"/>
                          </p:stCondLst>
                        </p:cTn>
                        <p:tgtEl>
                          <p:spTgt spid="723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stCondLst>
                            <p:cond delay="0"/>
                          </p:stCondLst>
                        </p:cTn>
                        <p:tgtEl>
                          <p:spTgt spid="7236"/>
                        </p:tgtEl>
                      </p:cBhvr>
                    </p:animEffect>
                  </p:childTnLst>
                </p:cTn>
              </p:par>
            </p:tnLst>
          </p:tmpl>
        </p:tmplLst>
      </p:bldP>
    </p:bldLst>
  </p:timing>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AFDA94AA-B992-4539-BB76-5CFF324FD832}" type="slidenum">
              <a:rPr lang="ru-RU"/>
              <a:pPr/>
              <a:t>1</a:t>
            </a:fld>
            <a:endParaRPr lang="ru-RU"/>
          </a:p>
        </p:txBody>
      </p:sp>
      <p:sp>
        <p:nvSpPr>
          <p:cNvPr id="22530" name="Text Box 2"/>
          <p:cNvSpPr txBox="1">
            <a:spLocks noChangeArrowheads="1"/>
          </p:cNvSpPr>
          <p:nvPr/>
        </p:nvSpPr>
        <p:spPr bwMode="auto">
          <a:xfrm>
            <a:off x="563563" y="1595438"/>
            <a:ext cx="8748712" cy="3578225"/>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n-US" sz="2400" b="1">
                <a:solidFill>
                  <a:srgbClr val="FF0000"/>
                </a:solidFill>
                <a:effectLst>
                  <a:outerShdw blurRad="38100" dist="38100" dir="2700000" algn="tl">
                    <a:srgbClr val="000000"/>
                  </a:outerShdw>
                </a:effectLst>
              </a:rPr>
              <a:t>PRESENTATION</a:t>
            </a:r>
          </a:p>
          <a:p>
            <a:pPr algn="ctr">
              <a:lnSpc>
                <a:spcPct val="110000"/>
              </a:lnSpc>
            </a:pPr>
            <a:r>
              <a:rPr lang="en-US" sz="2400" b="1">
                <a:solidFill>
                  <a:srgbClr val="FF0000"/>
                </a:solidFill>
                <a:effectLst>
                  <a:outerShdw blurRad="38100" dist="38100" dir="2700000" algn="tl">
                    <a:srgbClr val="000000"/>
                  </a:outerShdw>
                </a:effectLst>
              </a:rPr>
              <a:t>PROJECT  ISTC  3345  EVAN</a:t>
            </a:r>
          </a:p>
          <a:p>
            <a:pPr algn="ctr">
              <a:lnSpc>
                <a:spcPct val="110000"/>
              </a:lnSpc>
            </a:pPr>
            <a:r>
              <a:rPr lang="en-US" sz="2400" b="1">
                <a:solidFill>
                  <a:srgbClr val="FF0000"/>
                </a:solidFill>
                <a:effectLst>
                  <a:outerShdw blurRad="38100" dist="38100" dir="2700000" algn="tl">
                    <a:srgbClr val="000000"/>
                  </a:outerShdw>
                </a:effectLst>
              </a:rPr>
              <a:t>TASK  6</a:t>
            </a:r>
          </a:p>
          <a:p>
            <a:pPr algn="ctr">
              <a:lnSpc>
                <a:spcPct val="110000"/>
              </a:lnSpc>
            </a:pPr>
            <a:endParaRPr lang="en-US" sz="2400" b="1">
              <a:solidFill>
                <a:srgbClr val="FF0000"/>
              </a:solidFill>
              <a:effectLst>
                <a:outerShdw blurRad="38100" dist="38100" dir="2700000" algn="tl">
                  <a:srgbClr val="000000"/>
                </a:outerShdw>
              </a:effectLst>
            </a:endParaRPr>
          </a:p>
          <a:p>
            <a:pPr algn="ctr">
              <a:lnSpc>
                <a:spcPct val="110000"/>
              </a:lnSpc>
            </a:pPr>
            <a:r>
              <a:rPr lang="en-US" sz="2800" b="1">
                <a:solidFill>
                  <a:srgbClr val="FF0000"/>
                </a:solidFill>
                <a:effectLst>
                  <a:outerShdw blurRad="38100" dist="38100" dir="2700000" algn="tl">
                    <a:srgbClr val="000000"/>
                  </a:outerShdw>
                </a:effectLst>
              </a:rPr>
              <a:t>EXPERIMENTAL INVESTIGATIONS OF CONTAINMENT PARAMETERS IMPACT ON VOLATILE IODINE CONTENT AND CORRELATION</a:t>
            </a:r>
          </a:p>
          <a:p>
            <a:pPr algn="ctr">
              <a:lnSpc>
                <a:spcPct val="110000"/>
              </a:lnSpc>
            </a:pPr>
            <a:endParaRPr lang="ru-RU" sz="2800" b="1">
              <a:solidFill>
                <a:srgbClr val="FF0000"/>
              </a:solidFill>
              <a:effectLst>
                <a:outerShdw blurRad="38100" dist="38100" dir="2700000" algn="tl">
                  <a:srgbClr val="000000"/>
                </a:outerShdw>
              </a:effectLst>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1"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amond(out)">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8CFD3F81-5D05-457E-84D2-303962BA46E8}" type="slidenum">
              <a:rPr lang="ru-RU"/>
              <a:pPr/>
              <a:t>10</a:t>
            </a:fld>
            <a:endParaRPr lang="ru-RU"/>
          </a:p>
        </p:txBody>
      </p:sp>
      <p:sp>
        <p:nvSpPr>
          <p:cNvPr id="27650" name="Text Box 2"/>
          <p:cNvSpPr txBox="1">
            <a:spLocks noChangeArrowheads="1"/>
          </p:cNvSpPr>
          <p:nvPr/>
        </p:nvSpPr>
        <p:spPr bwMode="auto">
          <a:xfrm>
            <a:off x="144463" y="479425"/>
            <a:ext cx="9575800" cy="5627688"/>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sz="3000" b="1">
                <a:solidFill>
                  <a:srgbClr val="000000"/>
                </a:solidFill>
              </a:rPr>
              <a:t>         The autoclave is a cylindrical vessel from Teflon, volume 2,2 l. In hermetically cover following detective elements are inserted into and compressed: electrodes - glass, platinum, iodide-selective, reference; the thermometer, the electric heater, tubes for sampling aqueous and gas medium. The relationship of volumes of aqueous and gas phases can vary from 1,5 l/0,7 l up to 0,5 l/1,7 l. All lines are executed from Teflon. Electrodes are connected to measuring device рН/ionometer-Anion 4110.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linds(vertical)">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3"/>
          <p:cNvSpPr>
            <a:spLocks noGrp="1"/>
          </p:cNvSpPr>
          <p:nvPr>
            <p:ph type="sldNum" sz="quarter" idx="12"/>
          </p:nvPr>
        </p:nvSpPr>
        <p:spPr/>
        <p:txBody>
          <a:bodyPr/>
          <a:lstStyle/>
          <a:p>
            <a:fld id="{9A617F3A-328A-4AC0-9E54-47BEF51F493E}" type="slidenum">
              <a:rPr lang="ru-RU"/>
              <a:pPr/>
              <a:t>11</a:t>
            </a:fld>
            <a:endParaRPr lang="ru-RU"/>
          </a:p>
        </p:txBody>
      </p:sp>
      <p:sp>
        <p:nvSpPr>
          <p:cNvPr id="21516" name="Text Box 12"/>
          <p:cNvSpPr txBox="1">
            <a:spLocks noChangeArrowheads="1"/>
          </p:cNvSpPr>
          <p:nvPr/>
        </p:nvSpPr>
        <p:spPr bwMode="auto">
          <a:xfrm>
            <a:off x="273050" y="71438"/>
            <a:ext cx="9329738" cy="76200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just">
              <a:lnSpc>
                <a:spcPct val="110000"/>
              </a:lnSpc>
            </a:pPr>
            <a:r>
              <a:rPr lang="en-US" sz="2000" b="1">
                <a:solidFill>
                  <a:srgbClr val="000000"/>
                </a:solidFill>
                <a:latin typeface="Arial" charset="0"/>
              </a:rPr>
              <a:t>This slide presents the used analytical methodics of iodine determination in water and gas phases.</a:t>
            </a:r>
            <a:endParaRPr lang="ru-RU" sz="2000" b="1">
              <a:solidFill>
                <a:srgbClr val="000000"/>
              </a:solidFill>
              <a:latin typeface="Arial" charset="0"/>
            </a:endParaRPr>
          </a:p>
        </p:txBody>
      </p:sp>
      <p:grpSp>
        <p:nvGrpSpPr>
          <p:cNvPr id="21531" name="Group 27"/>
          <p:cNvGrpSpPr>
            <a:grpSpLocks/>
          </p:cNvGrpSpPr>
          <p:nvPr/>
        </p:nvGrpSpPr>
        <p:grpSpPr bwMode="auto">
          <a:xfrm>
            <a:off x="57150" y="1214438"/>
            <a:ext cx="9734550" cy="4538662"/>
            <a:chOff x="63" y="765"/>
            <a:chExt cx="6132" cy="2859"/>
          </a:xfrm>
        </p:grpSpPr>
        <p:sp>
          <p:nvSpPr>
            <p:cNvPr id="21517" name="Text Box 13"/>
            <p:cNvSpPr txBox="1">
              <a:spLocks noChangeArrowheads="1"/>
            </p:cNvSpPr>
            <p:nvPr/>
          </p:nvSpPr>
          <p:spPr bwMode="auto">
            <a:xfrm>
              <a:off x="1158" y="765"/>
              <a:ext cx="3875" cy="311"/>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FF0000"/>
                  </a:solidFill>
                  <a:effectLst>
                    <a:outerShdw blurRad="38100" dist="38100" dir="2700000" algn="tl">
                      <a:srgbClr val="000000"/>
                    </a:outerShdw>
                  </a:effectLst>
                  <a:latin typeface="Arial" charset="0"/>
                </a:rPr>
                <a:t>Iodine Analytical Methods</a:t>
              </a:r>
              <a:endParaRPr lang="ru-RU" b="1">
                <a:solidFill>
                  <a:srgbClr val="FF0000"/>
                </a:solidFill>
                <a:effectLst>
                  <a:outerShdw blurRad="38100" dist="38100" dir="2700000" algn="tl">
                    <a:srgbClr val="000000"/>
                  </a:outerShdw>
                </a:effectLst>
                <a:latin typeface="Arial" charset="0"/>
              </a:endParaRPr>
            </a:p>
          </p:txBody>
        </p:sp>
        <p:sp>
          <p:nvSpPr>
            <p:cNvPr id="21519" name="Text Box 15"/>
            <p:cNvSpPr txBox="1">
              <a:spLocks noChangeArrowheads="1"/>
            </p:cNvSpPr>
            <p:nvPr/>
          </p:nvSpPr>
          <p:spPr bwMode="auto">
            <a:xfrm>
              <a:off x="989" y="1318"/>
              <a:ext cx="1474" cy="256"/>
            </a:xfrm>
            <a:prstGeom prst="rect">
              <a:avLst/>
            </a:prstGeom>
            <a:solidFill>
              <a:schemeClr val="tx2"/>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a:solidFill>
                    <a:srgbClr val="000000"/>
                  </a:solidFill>
                  <a:effectLst>
                    <a:outerShdw blurRad="38100" dist="38100" dir="2700000" algn="tl">
                      <a:srgbClr val="FFFFFF"/>
                    </a:outerShdw>
                  </a:effectLst>
                </a:rPr>
                <a:t>Aqueous solution</a:t>
              </a:r>
              <a:endParaRPr lang="ru-RU" sz="2000" b="1">
                <a:solidFill>
                  <a:srgbClr val="000000"/>
                </a:solidFill>
                <a:effectLst>
                  <a:outerShdw blurRad="38100" dist="38100" dir="2700000" algn="tl">
                    <a:srgbClr val="FFFFFF"/>
                  </a:outerShdw>
                </a:effectLst>
              </a:endParaRPr>
            </a:p>
          </p:txBody>
        </p:sp>
        <p:sp>
          <p:nvSpPr>
            <p:cNvPr id="21520" name="Text Box 16"/>
            <p:cNvSpPr txBox="1">
              <a:spLocks noChangeArrowheads="1"/>
            </p:cNvSpPr>
            <p:nvPr/>
          </p:nvSpPr>
          <p:spPr bwMode="auto">
            <a:xfrm>
              <a:off x="3736" y="1289"/>
              <a:ext cx="1717" cy="294"/>
            </a:xfrm>
            <a:prstGeom prst="rect">
              <a:avLst/>
            </a:prstGeom>
            <a:solidFill>
              <a:schemeClr val="tx2"/>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effectLst>
                    <a:outerShdw blurRad="38100" dist="38100" dir="2700000" algn="tl">
                      <a:srgbClr val="FFFFFF"/>
                    </a:outerShdw>
                  </a:effectLst>
                </a:rPr>
                <a:t>Air atmosphere</a:t>
              </a:r>
              <a:endParaRPr lang="ru-RU" sz="2000" b="1">
                <a:solidFill>
                  <a:srgbClr val="000000"/>
                </a:solidFill>
                <a:effectLst>
                  <a:outerShdw blurRad="38100" dist="38100" dir="2700000" algn="tl">
                    <a:srgbClr val="FFFFFF"/>
                  </a:outerShdw>
                </a:effectLst>
              </a:endParaRPr>
            </a:p>
          </p:txBody>
        </p:sp>
        <p:sp>
          <p:nvSpPr>
            <p:cNvPr id="21521" name="Text Box 17"/>
            <p:cNvSpPr txBox="1">
              <a:spLocks noChangeArrowheads="1"/>
            </p:cNvSpPr>
            <p:nvPr/>
          </p:nvSpPr>
          <p:spPr bwMode="auto">
            <a:xfrm>
              <a:off x="63" y="2050"/>
              <a:ext cx="1607" cy="460"/>
            </a:xfrm>
            <a:prstGeom prst="rect">
              <a:avLst/>
            </a:prstGeom>
            <a:solidFill>
              <a:srgbClr val="EFF9FF"/>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rPr>
                <a:t>Ion-chromatography</a:t>
              </a:r>
            </a:p>
            <a:p>
              <a:pPr algn="ctr"/>
              <a:r>
                <a:rPr lang="en-US" sz="2000" b="1">
                  <a:solidFill>
                    <a:srgbClr val="000000"/>
                  </a:solidFill>
                </a:rPr>
                <a:t>(25 mkg/l – 5 mg/l)</a:t>
              </a:r>
              <a:endParaRPr lang="ru-RU" sz="2000" b="1">
                <a:solidFill>
                  <a:srgbClr val="000000"/>
                </a:solidFill>
              </a:endParaRPr>
            </a:p>
          </p:txBody>
        </p:sp>
        <p:sp>
          <p:nvSpPr>
            <p:cNvPr id="21522" name="Text Box 18"/>
            <p:cNvSpPr txBox="1">
              <a:spLocks noChangeArrowheads="1"/>
            </p:cNvSpPr>
            <p:nvPr/>
          </p:nvSpPr>
          <p:spPr bwMode="auto">
            <a:xfrm>
              <a:off x="1767" y="1859"/>
              <a:ext cx="1616" cy="651"/>
            </a:xfrm>
            <a:prstGeom prst="rect">
              <a:avLst/>
            </a:prstGeom>
            <a:solidFill>
              <a:srgbClr val="EFF9FF"/>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rPr>
                <a:t>Kinetic-photometric</a:t>
              </a:r>
            </a:p>
            <a:p>
              <a:pPr algn="ctr"/>
              <a:r>
                <a:rPr lang="en-US" sz="2000" b="1">
                  <a:solidFill>
                    <a:srgbClr val="000000"/>
                  </a:solidFill>
                </a:rPr>
                <a:t>method</a:t>
              </a:r>
            </a:p>
            <a:p>
              <a:pPr algn="ctr"/>
              <a:r>
                <a:rPr lang="en-US" sz="2000" b="1">
                  <a:solidFill>
                    <a:srgbClr val="000000"/>
                  </a:solidFill>
                </a:rPr>
                <a:t>(0,2-1 mkg/l)</a:t>
              </a:r>
              <a:endParaRPr lang="ru-RU" sz="2000" b="1">
                <a:solidFill>
                  <a:srgbClr val="000000"/>
                </a:solidFill>
              </a:endParaRPr>
            </a:p>
          </p:txBody>
        </p:sp>
        <p:sp>
          <p:nvSpPr>
            <p:cNvPr id="21523" name="Line 19"/>
            <p:cNvSpPr>
              <a:spLocks noChangeShapeType="1"/>
            </p:cNvSpPr>
            <p:nvPr/>
          </p:nvSpPr>
          <p:spPr bwMode="auto">
            <a:xfrm flipH="1">
              <a:off x="887" y="1558"/>
              <a:ext cx="356" cy="49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24" name="Line 20"/>
            <p:cNvSpPr>
              <a:spLocks noChangeShapeType="1"/>
            </p:cNvSpPr>
            <p:nvPr/>
          </p:nvSpPr>
          <p:spPr bwMode="auto">
            <a:xfrm>
              <a:off x="2057" y="1558"/>
              <a:ext cx="265" cy="3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25" name="Text Box 21"/>
            <p:cNvSpPr txBox="1">
              <a:spLocks noChangeArrowheads="1"/>
            </p:cNvSpPr>
            <p:nvPr/>
          </p:nvSpPr>
          <p:spPr bwMode="auto">
            <a:xfrm>
              <a:off x="834" y="2800"/>
              <a:ext cx="1616" cy="651"/>
            </a:xfrm>
            <a:prstGeom prst="rect">
              <a:avLst/>
            </a:prstGeom>
            <a:solidFill>
              <a:srgbClr val="EFF9FF"/>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rPr>
                <a:t>Iodide-selective</a:t>
              </a:r>
            </a:p>
            <a:p>
              <a:pPr algn="ctr"/>
              <a:r>
                <a:rPr lang="en-US" sz="2000" b="1">
                  <a:solidFill>
                    <a:srgbClr val="000000"/>
                  </a:solidFill>
                </a:rPr>
                <a:t>electrode</a:t>
              </a:r>
            </a:p>
            <a:p>
              <a:pPr algn="ctr"/>
              <a:r>
                <a:rPr lang="en-US" sz="2000" b="1">
                  <a:solidFill>
                    <a:srgbClr val="000000"/>
                  </a:solidFill>
                </a:rPr>
                <a:t>(10</a:t>
              </a:r>
              <a:r>
                <a:rPr lang="en-US" sz="2000" b="1" baseline="30000">
                  <a:solidFill>
                    <a:srgbClr val="000000"/>
                  </a:solidFill>
                </a:rPr>
                <a:t>-1</a:t>
              </a:r>
              <a:r>
                <a:rPr lang="en-US" sz="2000" b="1">
                  <a:solidFill>
                    <a:srgbClr val="000000"/>
                  </a:solidFill>
                </a:rPr>
                <a:t> – 10</a:t>
              </a:r>
              <a:r>
                <a:rPr lang="en-US" sz="2000" b="1" baseline="30000">
                  <a:solidFill>
                    <a:srgbClr val="000000"/>
                  </a:solidFill>
                </a:rPr>
                <a:t>-7</a:t>
              </a:r>
              <a:r>
                <a:rPr lang="en-US" sz="2000" b="1">
                  <a:solidFill>
                    <a:srgbClr val="000000"/>
                  </a:solidFill>
                </a:rPr>
                <a:t> mol/l)</a:t>
              </a:r>
              <a:endParaRPr lang="ru-RU" sz="2000" b="1">
                <a:solidFill>
                  <a:srgbClr val="000000"/>
                </a:solidFill>
              </a:endParaRPr>
            </a:p>
          </p:txBody>
        </p:sp>
        <p:sp>
          <p:nvSpPr>
            <p:cNvPr id="21526" name="Line 22"/>
            <p:cNvSpPr>
              <a:spLocks noChangeShapeType="1"/>
            </p:cNvSpPr>
            <p:nvPr/>
          </p:nvSpPr>
          <p:spPr bwMode="auto">
            <a:xfrm>
              <a:off x="1691" y="1567"/>
              <a:ext cx="37" cy="123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27" name="Text Box 23"/>
            <p:cNvSpPr txBox="1">
              <a:spLocks noChangeArrowheads="1"/>
            </p:cNvSpPr>
            <p:nvPr/>
          </p:nvSpPr>
          <p:spPr bwMode="auto">
            <a:xfrm>
              <a:off x="3450" y="1859"/>
              <a:ext cx="1342" cy="1043"/>
            </a:xfrm>
            <a:prstGeom prst="rect">
              <a:avLst/>
            </a:prstGeom>
            <a:solidFill>
              <a:srgbClr val="EFF9FF"/>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rPr>
                <a:t>Spectrometry</a:t>
              </a:r>
            </a:p>
            <a:p>
              <a:pPr algn="ctr"/>
              <a:r>
                <a:rPr lang="en-US" sz="2000" b="1">
                  <a:solidFill>
                    <a:srgbClr val="000000"/>
                  </a:solidFill>
                </a:rPr>
                <a:t>of ionic mobility</a:t>
              </a:r>
            </a:p>
            <a:p>
              <a:pPr algn="ctr"/>
              <a:r>
                <a:rPr lang="en-US" sz="2000" b="1">
                  <a:solidFill>
                    <a:srgbClr val="000000"/>
                  </a:solidFill>
                </a:rPr>
                <a:t>(</a:t>
              </a:r>
              <a:r>
                <a:rPr lang="en-US" sz="2000" b="1">
                  <a:solidFill>
                    <a:srgbClr val="000000"/>
                  </a:solidFill>
                  <a:sym typeface="Symbol" pitchFamily="18" charset="2"/>
                </a:rPr>
                <a:t>1 mkg; iodine</a:t>
              </a:r>
            </a:p>
            <a:p>
              <a:pPr algn="ctr"/>
              <a:r>
                <a:rPr lang="en-US" sz="2000" b="1">
                  <a:solidFill>
                    <a:srgbClr val="000000"/>
                  </a:solidFill>
                  <a:sym typeface="Symbol" pitchFamily="18" charset="2"/>
                </a:rPr>
                <a:t>forms</a:t>
              </a:r>
            </a:p>
            <a:p>
              <a:pPr algn="ctr"/>
              <a:r>
                <a:rPr lang="en-US" sz="2000" b="1">
                  <a:solidFill>
                    <a:srgbClr val="000000"/>
                  </a:solidFill>
                  <a:sym typeface="Symbol" pitchFamily="18" charset="2"/>
                </a:rPr>
                <a:t>identification</a:t>
              </a:r>
              <a:r>
                <a:rPr lang="en-US" sz="2000" b="1">
                  <a:solidFill>
                    <a:srgbClr val="000000"/>
                  </a:solidFill>
                </a:rPr>
                <a:t>)</a:t>
              </a:r>
              <a:endParaRPr lang="ru-RU" sz="2000" b="1">
                <a:solidFill>
                  <a:srgbClr val="000000"/>
                </a:solidFill>
              </a:endParaRPr>
            </a:p>
          </p:txBody>
        </p:sp>
        <p:sp>
          <p:nvSpPr>
            <p:cNvPr id="21528" name="Line 24"/>
            <p:cNvSpPr>
              <a:spLocks noChangeShapeType="1"/>
            </p:cNvSpPr>
            <p:nvPr/>
          </p:nvSpPr>
          <p:spPr bwMode="auto">
            <a:xfrm flipH="1">
              <a:off x="4032" y="1576"/>
              <a:ext cx="128" cy="28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29" name="Text Box 25"/>
            <p:cNvSpPr txBox="1">
              <a:spLocks noChangeArrowheads="1"/>
            </p:cNvSpPr>
            <p:nvPr/>
          </p:nvSpPr>
          <p:spPr bwMode="auto">
            <a:xfrm>
              <a:off x="4853" y="1850"/>
              <a:ext cx="1342" cy="1774"/>
            </a:xfrm>
            <a:prstGeom prst="rect">
              <a:avLst/>
            </a:prstGeom>
            <a:solidFill>
              <a:srgbClr val="EFF9FF"/>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b="1">
                  <a:solidFill>
                    <a:srgbClr val="000000"/>
                  </a:solidFill>
                </a:rPr>
                <a:t>Absorption</a:t>
              </a:r>
            </a:p>
            <a:p>
              <a:pPr algn="ctr"/>
              <a:r>
                <a:rPr lang="en-US" sz="2000" b="1">
                  <a:solidFill>
                    <a:srgbClr val="000000"/>
                  </a:solidFill>
                </a:rPr>
                <a:t> and desorption</a:t>
              </a:r>
            </a:p>
            <a:p>
              <a:pPr algn="ctr"/>
              <a:r>
                <a:rPr lang="en-US" sz="2000" b="1">
                  <a:solidFill>
                    <a:srgbClr val="000000"/>
                  </a:solidFill>
                </a:rPr>
                <a:t>of volatile</a:t>
              </a:r>
            </a:p>
            <a:p>
              <a:pPr algn="ctr"/>
              <a:r>
                <a:rPr lang="en-US" sz="2000" b="1">
                  <a:solidFill>
                    <a:srgbClr val="000000"/>
                  </a:solidFill>
                </a:rPr>
                <a:t>iodine forms</a:t>
              </a:r>
            </a:p>
            <a:p>
              <a:pPr algn="ctr"/>
              <a:r>
                <a:rPr lang="en-US" sz="2000" b="1">
                  <a:solidFill>
                    <a:srgbClr val="000000"/>
                  </a:solidFill>
                </a:rPr>
                <a:t>by fibrous</a:t>
              </a:r>
            </a:p>
            <a:p>
              <a:pPr algn="ctr"/>
              <a:r>
                <a:rPr lang="en-US" sz="2000" b="1">
                  <a:solidFill>
                    <a:srgbClr val="000000"/>
                  </a:solidFill>
                </a:rPr>
                <a:t>carbon</a:t>
              </a:r>
            </a:p>
            <a:p>
              <a:pPr algn="ctr"/>
              <a:r>
                <a:rPr lang="en-US" sz="2000" b="1">
                  <a:solidFill>
                    <a:srgbClr val="000000"/>
                  </a:solidFill>
                </a:rPr>
                <a:t>materials</a:t>
              </a:r>
            </a:p>
            <a:p>
              <a:pPr algn="ctr"/>
              <a:r>
                <a:rPr lang="en-US" sz="2000" b="1">
                  <a:solidFill>
                    <a:srgbClr val="000000"/>
                  </a:solidFill>
                </a:rPr>
                <a:t>(</a:t>
              </a:r>
              <a:r>
                <a:rPr lang="en-US" b="1">
                  <a:solidFill>
                    <a:srgbClr val="000000"/>
                  </a:solidFill>
                  <a:sym typeface="Symbol" pitchFamily="18" charset="2"/>
                </a:rPr>
                <a:t>0,2-0,8 mkg</a:t>
              </a:r>
            </a:p>
            <a:p>
              <a:pPr algn="ctr"/>
              <a:r>
                <a:rPr lang="en-US" b="1">
                  <a:solidFill>
                    <a:srgbClr val="000000"/>
                  </a:solidFill>
                  <a:sym typeface="Symbol" pitchFamily="18" charset="2"/>
                </a:rPr>
                <a:t>in sample)</a:t>
              </a:r>
              <a:endParaRPr lang="ru-RU" b="1">
                <a:solidFill>
                  <a:srgbClr val="000000"/>
                </a:solidFill>
                <a:sym typeface="Symbol" pitchFamily="18" charset="2"/>
              </a:endParaRPr>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blinds(vertical)">
                                      <p:cBhvr>
                                        <p:cTn id="7" dur="500"/>
                                        <p:tgtEl>
                                          <p:spTgt spid="21516"/>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21531"/>
                                        </p:tgtEl>
                                        <p:attrNameLst>
                                          <p:attrName>style.visibility</p:attrName>
                                        </p:attrNameLst>
                                      </p:cBhvr>
                                      <p:to>
                                        <p:strVal val="visible"/>
                                      </p:to>
                                    </p:set>
                                    <p:animEffect transition="in" filter="wedge">
                                      <p:cBhvr>
                                        <p:cTn id="11" dur="500"/>
                                        <p:tgtEl>
                                          <p:spTgt spid="2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5966E4A-5D7B-4250-8073-74DA30B0EC88}" type="slidenum">
              <a:rPr lang="ru-RU"/>
              <a:pPr/>
              <a:t>12</a:t>
            </a:fld>
            <a:endParaRPr lang="ru-RU"/>
          </a:p>
        </p:txBody>
      </p:sp>
      <p:sp>
        <p:nvSpPr>
          <p:cNvPr id="18434" name="Text Box 2"/>
          <p:cNvSpPr txBox="1">
            <a:spLocks noChangeArrowheads="1"/>
          </p:cNvSpPr>
          <p:nvPr/>
        </p:nvSpPr>
        <p:spPr bwMode="auto">
          <a:xfrm>
            <a:off x="273050" y="4184650"/>
            <a:ext cx="9329738" cy="1698625"/>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000000"/>
                </a:solidFill>
                <a:latin typeface="Arial" charset="0"/>
              </a:rPr>
              <a:t>Iodate-ion on column Transgenomic AN 2SC. Rate of flow - 1,2 ml/min. Eluent 0,015 mol/l NaOH</a:t>
            </a:r>
          </a:p>
          <a:p>
            <a:pPr algn="ctr">
              <a:lnSpc>
                <a:spcPct val="110000"/>
              </a:lnSpc>
            </a:pPr>
            <a:r>
              <a:rPr lang="en-US" b="1">
                <a:solidFill>
                  <a:srgbClr val="000000"/>
                </a:solidFill>
                <a:latin typeface="Arial" charset="0"/>
              </a:rPr>
              <a:t>A - iodate and iodide-ions on 200 mkg/l</a:t>
            </a:r>
          </a:p>
          <a:p>
            <a:pPr algn="ctr">
              <a:lnSpc>
                <a:spcPct val="110000"/>
              </a:lnSpc>
            </a:pPr>
            <a:r>
              <a:rPr lang="en-US" b="1">
                <a:solidFill>
                  <a:srgbClr val="000000"/>
                </a:solidFill>
                <a:latin typeface="Arial" charset="0"/>
              </a:rPr>
              <a:t>B - 33 mkg/l of iodate and 28 mkg/l of iodide</a:t>
            </a:r>
          </a:p>
        </p:txBody>
      </p:sp>
      <p:pic>
        <p:nvPicPr>
          <p:cNvPr id="1844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8" y="827088"/>
            <a:ext cx="9666287" cy="28130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dissolve">
                                      <p:cBhvr>
                                        <p:cTn id="7" dur="500"/>
                                        <p:tgtEl>
                                          <p:spTgt spid="18447"/>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blinds(vertical)">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EF115CC-59D2-4A05-98CD-141C793A7B6B}" type="slidenum">
              <a:rPr lang="ru-RU"/>
              <a:pPr/>
              <a:t>13</a:t>
            </a:fld>
            <a:endParaRPr lang="ru-RU"/>
          </a:p>
        </p:txBody>
      </p:sp>
      <p:sp>
        <p:nvSpPr>
          <p:cNvPr id="28674" name="Text Box 2"/>
          <p:cNvSpPr txBox="1">
            <a:spLocks noChangeArrowheads="1"/>
          </p:cNvSpPr>
          <p:nvPr/>
        </p:nvSpPr>
        <p:spPr bwMode="auto">
          <a:xfrm>
            <a:off x="273050" y="5241925"/>
            <a:ext cx="9329738" cy="89535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000000"/>
                </a:solidFill>
                <a:latin typeface="Arial" charset="0"/>
              </a:rPr>
              <a:t>Iodate-ion 100 mkg/l on column R1000. Eluent 0,0025 mol/l NaOH. Rate of flow 1,5 ml/min. Peak 1 - fluoride</a:t>
            </a:r>
          </a:p>
        </p:txBody>
      </p:sp>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13" y="120650"/>
            <a:ext cx="8763000" cy="4452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dissolve">
                                      <p:cBhvr>
                                        <p:cTn id="7" dur="500"/>
                                        <p:tgtEl>
                                          <p:spTgt spid="28676"/>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blinds(vertical)">
                                      <p:cBhvr>
                                        <p:cTn id="11"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B1F0DF6-BBC8-45F3-A206-6DF2B8CE8CC3}" type="slidenum">
              <a:rPr lang="ru-RU"/>
              <a:pPr/>
              <a:t>14</a:t>
            </a:fld>
            <a:endParaRPr lang="ru-RU"/>
          </a:p>
        </p:txBody>
      </p:sp>
      <p:sp>
        <p:nvSpPr>
          <p:cNvPr id="29698" name="Text Box 2"/>
          <p:cNvSpPr txBox="1">
            <a:spLocks noChangeArrowheads="1"/>
          </p:cNvSpPr>
          <p:nvPr/>
        </p:nvSpPr>
        <p:spPr bwMode="auto">
          <a:xfrm>
            <a:off x="5703888" y="582613"/>
            <a:ext cx="3724275" cy="5313362"/>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000000"/>
                </a:solidFill>
                <a:latin typeface="Arial" charset="0"/>
              </a:rPr>
              <a:t>Dependence of optical density of calibrating solutions (D) from a time after their mixture at the iodide-ion content in sample:</a:t>
            </a:r>
          </a:p>
          <a:p>
            <a:pPr algn="ctr">
              <a:lnSpc>
                <a:spcPct val="110000"/>
              </a:lnSpc>
            </a:pPr>
            <a:r>
              <a:rPr lang="en-US" b="1">
                <a:solidFill>
                  <a:srgbClr val="000000"/>
                </a:solidFill>
                <a:latin typeface="Arial" charset="0"/>
              </a:rPr>
              <a:t>1, 2 - 0,2 mkg (parallel definitions);</a:t>
            </a:r>
          </a:p>
          <a:p>
            <a:pPr algn="ctr">
              <a:lnSpc>
                <a:spcPct val="110000"/>
              </a:lnSpc>
            </a:pPr>
            <a:r>
              <a:rPr lang="en-US" b="1">
                <a:solidFill>
                  <a:srgbClr val="000000"/>
                </a:solidFill>
                <a:latin typeface="Arial" charset="0"/>
              </a:rPr>
              <a:t>3, 4 - 0,5 mkg;</a:t>
            </a:r>
          </a:p>
          <a:p>
            <a:pPr algn="ctr">
              <a:lnSpc>
                <a:spcPct val="110000"/>
              </a:lnSpc>
            </a:pPr>
            <a:r>
              <a:rPr lang="en-US" b="1">
                <a:solidFill>
                  <a:srgbClr val="000000"/>
                </a:solidFill>
                <a:latin typeface="Arial" charset="0"/>
              </a:rPr>
              <a:t>5, 6 - 0,8 mkg</a:t>
            </a:r>
          </a:p>
          <a:p>
            <a:pPr algn="ctr">
              <a:lnSpc>
                <a:spcPct val="110000"/>
              </a:lnSpc>
            </a:pPr>
            <a:r>
              <a:rPr lang="en-US" b="1">
                <a:solidFill>
                  <a:srgbClr val="000000"/>
                </a:solidFill>
                <a:latin typeface="Arial" charset="0"/>
              </a:rPr>
              <a:t>All measurements are carried out within 3 hours</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0038"/>
            <a:ext cx="5518151" cy="61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dissolve">
                                      <p:cBhvr>
                                        <p:cTn id="7" dur="500"/>
                                        <p:tgtEl>
                                          <p:spTgt spid="29700"/>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29698"/>
                                        </p:tgtEl>
                                        <p:attrNameLst>
                                          <p:attrName>style.visibility</p:attrName>
                                        </p:attrNameLst>
                                      </p:cBhvr>
                                      <p:to>
                                        <p:strVal val="visible"/>
                                      </p:to>
                                    </p:set>
                                    <p:animEffect transition="in" filter="blinds(vertical)">
                                      <p:cBhvr>
                                        <p:cTn id="11"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4D863F81-BB48-4B97-BE64-1471C761F379}" type="slidenum">
              <a:rPr lang="ru-RU"/>
              <a:pPr/>
              <a:t>15</a:t>
            </a:fld>
            <a:endParaRPr lang="ru-RU"/>
          </a:p>
        </p:txBody>
      </p:sp>
      <p:sp>
        <p:nvSpPr>
          <p:cNvPr id="30722" name="Text Box 2"/>
          <p:cNvSpPr txBox="1">
            <a:spLocks noChangeArrowheads="1"/>
          </p:cNvSpPr>
          <p:nvPr/>
        </p:nvSpPr>
        <p:spPr bwMode="auto">
          <a:xfrm>
            <a:off x="5832475" y="1831975"/>
            <a:ext cx="3724275" cy="250190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000000"/>
                </a:solidFill>
                <a:latin typeface="Arial" charset="0"/>
              </a:rPr>
              <a:t>Reproducibility of the calibrating graph for definition of  iodide - ion</a:t>
            </a:r>
          </a:p>
          <a:p>
            <a:pPr algn="ctr">
              <a:lnSpc>
                <a:spcPct val="110000"/>
              </a:lnSpc>
            </a:pPr>
            <a:r>
              <a:rPr lang="en-US" b="1">
                <a:solidFill>
                  <a:srgbClr val="000000"/>
                </a:solidFill>
                <a:latin typeface="Arial" charset="0"/>
              </a:rPr>
              <a:t>1, 2 - parallel measurements;</a:t>
            </a:r>
          </a:p>
          <a:p>
            <a:pPr algn="ctr">
              <a:lnSpc>
                <a:spcPct val="110000"/>
              </a:lnSpc>
            </a:pPr>
            <a:r>
              <a:rPr lang="en-US" b="1">
                <a:solidFill>
                  <a:srgbClr val="000000"/>
                </a:solidFill>
                <a:latin typeface="Arial" charset="0"/>
              </a:rPr>
              <a:t>3 - average values</a:t>
            </a:r>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266700"/>
            <a:ext cx="5713412"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ssolve">
                                      <p:cBhvr>
                                        <p:cTn id="7" dur="500"/>
                                        <p:tgtEl>
                                          <p:spTgt spid="30724"/>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0722"/>
                                        </p:tgtEl>
                                        <p:attrNameLst>
                                          <p:attrName>style.visibility</p:attrName>
                                        </p:attrNameLst>
                                      </p:cBhvr>
                                      <p:to>
                                        <p:strVal val="visible"/>
                                      </p:to>
                                    </p:set>
                                    <p:animEffect transition="in" filter="blinds(vertical)">
                                      <p:cBhvr>
                                        <p:cTn id="11"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25ABEE73-DC7F-45BB-BCA6-033DC69E2FB5}" type="slidenum">
              <a:rPr lang="ru-RU"/>
              <a:pPr/>
              <a:t>16</a:t>
            </a:fld>
            <a:endParaRPr lang="ru-RU"/>
          </a:p>
        </p:txBody>
      </p:sp>
      <p:sp>
        <p:nvSpPr>
          <p:cNvPr id="31746" name="Text Box 2"/>
          <p:cNvSpPr txBox="1">
            <a:spLocks noChangeArrowheads="1"/>
          </p:cNvSpPr>
          <p:nvPr/>
        </p:nvSpPr>
        <p:spPr bwMode="auto">
          <a:xfrm>
            <a:off x="144463" y="479425"/>
            <a:ext cx="9575800" cy="5767388"/>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sz="2600" b="1">
                <a:solidFill>
                  <a:srgbClr val="000000"/>
                </a:solidFill>
              </a:rPr>
              <a:t>         Method IMS consists in space separations of ions on their mobility in a length-wise or cross electric field during advance of ions to a collector in a counter-flow of the drifted gas. Depending on a method of reception of initial ions - ionization by radioactive radiation, photo ionization, corona discharge, in the chamber ion-formation originate various sets of molecular fragments of analyzed substance, ions and radicals. Changing polarity of an impressed voltage, it is possible to detect negative and positive ions. Ionic mobility is a characteristic value dependent on weight, a charge and a size of an ion, electric field tension. The registered spectrum of mobility represents dependence of an ionic current on drift time of ions.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linds(vertical)">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064AA559-FAFD-44FA-87BE-5E64E1A757F0}" type="slidenum">
              <a:rPr lang="ru-RU"/>
              <a:pPr/>
              <a:t>17</a:t>
            </a:fld>
            <a:endParaRPr lang="ru-RU"/>
          </a:p>
        </p:txBody>
      </p:sp>
      <p:sp>
        <p:nvSpPr>
          <p:cNvPr id="32770" name="Text Box 2"/>
          <p:cNvSpPr txBox="1">
            <a:spLocks noChangeArrowheads="1"/>
          </p:cNvSpPr>
          <p:nvPr/>
        </p:nvSpPr>
        <p:spPr bwMode="auto">
          <a:xfrm>
            <a:off x="144463" y="207963"/>
            <a:ext cx="9575800" cy="643255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30000"/>
              </a:lnSpc>
            </a:pPr>
            <a:r>
              <a:rPr lang="en-US" sz="2100" b="1">
                <a:solidFill>
                  <a:srgbClr val="000000"/>
                </a:solidFill>
              </a:rPr>
              <a:t>         Drift time of an ion from the moment of its yield from the ionic chamber before hit in a collector:</a:t>
            </a:r>
          </a:p>
          <a:p>
            <a:pPr algn="ctr">
              <a:lnSpc>
                <a:spcPct val="130000"/>
              </a:lnSpc>
            </a:pPr>
            <a:r>
              <a:rPr lang="en-US" sz="2500" b="1">
                <a:solidFill>
                  <a:srgbClr val="FF0000"/>
                </a:solidFill>
                <a:effectLst>
                  <a:outerShdw blurRad="38100" dist="38100" dir="2700000" algn="tl">
                    <a:srgbClr val="000000"/>
                  </a:outerShdw>
                </a:effectLst>
              </a:rPr>
              <a:t>t</a:t>
            </a:r>
            <a:r>
              <a:rPr lang="en-US" sz="2500" b="1" baseline="-25000">
                <a:solidFill>
                  <a:srgbClr val="FF0000"/>
                </a:solidFill>
                <a:effectLst>
                  <a:outerShdw blurRad="38100" dist="38100" dir="2700000" algn="tl">
                    <a:srgbClr val="000000"/>
                  </a:outerShdw>
                </a:effectLst>
              </a:rPr>
              <a:t>d</a:t>
            </a:r>
            <a:r>
              <a:rPr lang="en-US" sz="2500" b="1">
                <a:solidFill>
                  <a:srgbClr val="FF0000"/>
                </a:solidFill>
                <a:effectLst>
                  <a:outerShdw blurRad="38100" dist="38100" dir="2700000" algn="tl">
                    <a:srgbClr val="000000"/>
                  </a:outerShdw>
                </a:effectLst>
              </a:rPr>
              <a:t> = 273P(1/0,1KET</a:t>
            </a:r>
            <a:r>
              <a:rPr lang="en-US" sz="2500" b="1" baseline="-25000">
                <a:solidFill>
                  <a:srgbClr val="FF0000"/>
                </a:solidFill>
                <a:effectLst>
                  <a:outerShdw blurRad="38100" dist="38100" dir="2700000" algn="tl">
                    <a:srgbClr val="000000"/>
                  </a:outerShdw>
                </a:effectLst>
              </a:rPr>
              <a:t>g</a:t>
            </a:r>
            <a:r>
              <a:rPr lang="en-US" sz="2500" b="1">
                <a:solidFill>
                  <a:srgbClr val="FF0000"/>
                </a:solidFill>
                <a:effectLst>
                  <a:outerShdw blurRad="38100" dist="38100" dir="2700000" algn="tl">
                    <a:srgbClr val="000000"/>
                  </a:outerShdw>
                </a:effectLst>
              </a:rPr>
              <a:t>)	</a:t>
            </a:r>
            <a:endParaRPr lang="en-US" sz="2500" b="1">
              <a:solidFill>
                <a:srgbClr val="000000"/>
              </a:solidFill>
              <a:effectLst>
                <a:outerShdw blurRad="38100" dist="38100" dir="2700000" algn="tl">
                  <a:srgbClr val="FFFFFF"/>
                </a:outerShdw>
              </a:effectLst>
            </a:endParaRPr>
          </a:p>
          <a:p>
            <a:pPr algn="just">
              <a:lnSpc>
                <a:spcPct val="130000"/>
              </a:lnSpc>
            </a:pPr>
            <a:r>
              <a:rPr lang="en-US" sz="2100" b="1">
                <a:solidFill>
                  <a:srgbClr val="000000"/>
                </a:solidFill>
              </a:rPr>
              <a:t>where Р - pressure, МPа; T</a:t>
            </a:r>
            <a:r>
              <a:rPr lang="en-US" sz="2100" b="1" baseline="-25000">
                <a:solidFill>
                  <a:srgbClr val="000000"/>
                </a:solidFill>
              </a:rPr>
              <a:t>g</a:t>
            </a:r>
            <a:r>
              <a:rPr lang="en-US" sz="2100" b="1">
                <a:solidFill>
                  <a:srgbClr val="000000"/>
                </a:solidFill>
              </a:rPr>
              <a:t> - temperature of the drifted gas, K; E – gradient of electric field tension, V/cm; K – coefficient of ionic mobility.  </a:t>
            </a:r>
          </a:p>
          <a:p>
            <a:pPr algn="just">
              <a:lnSpc>
                <a:spcPct val="130000"/>
              </a:lnSpc>
            </a:pPr>
            <a:r>
              <a:rPr lang="en-US" sz="2100" b="1">
                <a:solidFill>
                  <a:srgbClr val="000000"/>
                </a:solidFill>
              </a:rPr>
              <a:t>The analysis by method IMS includes the following sequence of operation:</a:t>
            </a:r>
          </a:p>
          <a:p>
            <a:pPr algn="just">
              <a:lnSpc>
                <a:spcPct val="130000"/>
              </a:lnSpc>
            </a:pPr>
            <a:r>
              <a:rPr lang="en-US" sz="2100" b="1">
                <a:solidFill>
                  <a:srgbClr val="000000"/>
                </a:solidFill>
              </a:rPr>
              <a:t>- ionization of researched gas or a vapour;</a:t>
            </a:r>
          </a:p>
          <a:p>
            <a:pPr algn="just">
              <a:lnSpc>
                <a:spcPct val="130000"/>
              </a:lnSpc>
            </a:pPr>
            <a:r>
              <a:rPr lang="en-US" sz="2100" b="1">
                <a:solidFill>
                  <a:srgbClr val="000000"/>
                </a:solidFill>
              </a:rPr>
              <a:t>- separation of ions on a time of their movement in an electric field of the drifted space at atmospheric pressure;</a:t>
            </a:r>
          </a:p>
          <a:p>
            <a:pPr algn="just">
              <a:lnSpc>
                <a:spcPct val="130000"/>
              </a:lnSpc>
            </a:pPr>
            <a:r>
              <a:rPr lang="en-US" sz="2100" b="1">
                <a:solidFill>
                  <a:srgbClr val="000000"/>
                </a:solidFill>
              </a:rPr>
              <a:t>- registration of ionic currents on a collector of ions;</a:t>
            </a:r>
          </a:p>
          <a:p>
            <a:pPr algn="just">
              <a:lnSpc>
                <a:spcPct val="130000"/>
              </a:lnSpc>
            </a:pPr>
            <a:r>
              <a:rPr lang="en-US" sz="2100" b="1">
                <a:solidFill>
                  <a:srgbClr val="000000"/>
                </a:solidFill>
              </a:rPr>
              <a:t>- processing of electric signal with the purpose of identification of components in a received spectrum of ionic mobility.</a:t>
            </a:r>
          </a:p>
          <a:p>
            <a:pPr algn="just">
              <a:lnSpc>
                <a:spcPct val="130000"/>
              </a:lnSpc>
            </a:pPr>
            <a:r>
              <a:rPr lang="en-US" sz="2100" b="1">
                <a:solidFill>
                  <a:srgbClr val="000000"/>
                </a:solidFill>
              </a:rPr>
              <a:t>         Basic element of a spectrometer is the measuring cell consisting of the block ions formation and the drifted chamber, manufactured of teflon.</a:t>
            </a:r>
          </a:p>
        </p:txBody>
      </p:sp>
      <p:sp>
        <p:nvSpPr>
          <p:cNvPr id="32772" name="Rectangle 4"/>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vertical)">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6E5BA5DE-045C-410B-A8C3-F50730ED208B}" type="slidenum">
              <a:rPr lang="ru-RU"/>
              <a:pPr/>
              <a:t>18</a:t>
            </a:fld>
            <a:endParaRPr lang="ru-RU"/>
          </a:p>
        </p:txBody>
      </p:sp>
      <p:sp>
        <p:nvSpPr>
          <p:cNvPr id="33794" name="Text Box 2"/>
          <p:cNvSpPr txBox="1">
            <a:spLocks noChangeArrowheads="1"/>
          </p:cNvSpPr>
          <p:nvPr/>
        </p:nvSpPr>
        <p:spPr bwMode="auto">
          <a:xfrm>
            <a:off x="5516563" y="2730500"/>
            <a:ext cx="3576637" cy="1296988"/>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lnSpc>
                <a:spcPct val="110000"/>
              </a:lnSpc>
            </a:pPr>
            <a:r>
              <a:rPr lang="en-US" b="1">
                <a:solidFill>
                  <a:srgbClr val="000000"/>
                </a:solidFill>
                <a:latin typeface="Arial" charset="0"/>
              </a:rPr>
              <a:t>Spectrums of mobility of the ionized forms of iodine compounds</a:t>
            </a:r>
          </a:p>
        </p:txBody>
      </p:sp>
      <p:pic>
        <p:nvPicPr>
          <p:cNvPr id="33796" name="Picture 4" descr="рис%20б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0"/>
            <a:ext cx="486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dissolve">
                                      <p:cBhvr>
                                        <p:cTn id="7" dur="500"/>
                                        <p:tgtEl>
                                          <p:spTgt spid="33796"/>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blinds(vertical)">
                                      <p:cBhvr>
                                        <p:cTn id="11"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14B917F8-ED98-401C-ACDA-D97F3DABE1FA}" type="slidenum">
              <a:rPr lang="ru-RU"/>
              <a:pPr/>
              <a:t>19</a:t>
            </a:fld>
            <a:endParaRPr lang="ru-RU"/>
          </a:p>
        </p:txBody>
      </p:sp>
      <p:sp>
        <p:nvSpPr>
          <p:cNvPr id="34818" name="Text Box 2"/>
          <p:cNvSpPr txBox="1">
            <a:spLocks noChangeArrowheads="1"/>
          </p:cNvSpPr>
          <p:nvPr/>
        </p:nvSpPr>
        <p:spPr bwMode="auto">
          <a:xfrm>
            <a:off x="144463" y="622300"/>
            <a:ext cx="9575800" cy="5330825"/>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sz="2600" b="1">
                <a:solidFill>
                  <a:srgbClr val="000000"/>
                </a:solidFill>
              </a:rPr>
              <a:t>         Presented on sl.1</a:t>
            </a:r>
            <a:r>
              <a:rPr lang="ru-RU" sz="2600" b="1">
                <a:solidFill>
                  <a:srgbClr val="000000"/>
                </a:solidFill>
              </a:rPr>
              <a:t>8</a:t>
            </a:r>
            <a:r>
              <a:rPr lang="en-US" sz="2600" b="1">
                <a:solidFill>
                  <a:srgbClr val="000000"/>
                </a:solidFill>
              </a:rPr>
              <a:t> spectrums of ions illustrate a separation process ionizated components of gas mixture on their mobility. Magnitude of the ionic current created on a collector by a concrete component of gas mixture is proportional to its concentration. Introduction in a gas phase of slight quantities CH</a:t>
            </a:r>
            <a:r>
              <a:rPr lang="en-US" sz="2600" b="1" baseline="-25000">
                <a:solidFill>
                  <a:srgbClr val="000000"/>
                </a:solidFill>
              </a:rPr>
              <a:t>3</a:t>
            </a:r>
            <a:r>
              <a:rPr lang="en-US" sz="2600" b="1">
                <a:solidFill>
                  <a:srgbClr val="000000"/>
                </a:solidFill>
              </a:rPr>
              <a:t>I (~1 ppb) calls emersion on a spectrum of mobility of one well solvable peak, and its drift time is  9,4 mks. Intensity of peak correlates with concentration methyl iodide in the steam-gaseous mix.</a:t>
            </a:r>
          </a:p>
          <a:p>
            <a:pPr algn="just">
              <a:lnSpc>
                <a:spcPct val="110000"/>
              </a:lnSpc>
            </a:pPr>
            <a:r>
              <a:rPr lang="en-US" sz="2600" b="1">
                <a:solidFill>
                  <a:srgbClr val="000000"/>
                </a:solidFill>
              </a:rPr>
              <a:t>The received data confirm an probability of use of method IMS for measurements of ultra small concentration of iodine and its compounds in air medium.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vertical)">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50078707-9A2D-419A-9666-E324594C2399}" type="slidenum">
              <a:rPr lang="ru-RU"/>
              <a:pPr/>
              <a:t>2</a:t>
            </a:fld>
            <a:endParaRPr lang="ru-RU"/>
          </a:p>
        </p:txBody>
      </p:sp>
      <p:sp>
        <p:nvSpPr>
          <p:cNvPr id="24579" name="Text Box 3"/>
          <p:cNvSpPr txBox="1">
            <a:spLocks noChangeArrowheads="1"/>
          </p:cNvSpPr>
          <p:nvPr/>
        </p:nvSpPr>
        <p:spPr bwMode="auto">
          <a:xfrm>
            <a:off x="563563" y="522288"/>
            <a:ext cx="8748712" cy="571500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sz="2400" b="1">
                <a:solidFill>
                  <a:srgbClr val="000000"/>
                </a:solidFill>
              </a:rPr>
              <a:t>          In severe accident conditions sludge including ferric oxides and hydroxides, silicates and gels of siliceous acid will be accumulated in the containment sump. Ferric ions come into water phase by the steel corrosion (mainly carbon steel) and in a state of aerosols from corium molten pool (sources – “sacrificial” ferric oxide and structure core materials); silicium also can come with aerosols from corium molten pool (refractory facing) and as impurity from construction materials. These impurities can influence the iodine content in the water phase, as they are capable to adsorb and to retain the iodide-ions, accordingly reducing a possibility of iodide-ions oxidation and accumulation of volatile iodine species in the containment atmosphere.</a:t>
            </a:r>
            <a:endParaRPr lang="ru-RU" sz="2400" b="1">
              <a:solidFill>
                <a:srgbClr val="000000"/>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vertical)">
                                      <p:cBhvr>
                                        <p:cTn id="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Foliennummernplatzhalter 3"/>
          <p:cNvSpPr>
            <a:spLocks noGrp="1"/>
          </p:cNvSpPr>
          <p:nvPr>
            <p:ph type="sldNum" sz="quarter" idx="12"/>
          </p:nvPr>
        </p:nvSpPr>
        <p:spPr/>
        <p:txBody>
          <a:bodyPr/>
          <a:lstStyle/>
          <a:p>
            <a:fld id="{4B140072-385F-4A3A-BF43-3E2A135499D4}" type="slidenum">
              <a:rPr lang="ru-RU"/>
              <a:pPr/>
              <a:t>20</a:t>
            </a:fld>
            <a:endParaRPr lang="ru-RU"/>
          </a:p>
        </p:txBody>
      </p:sp>
      <p:sp>
        <p:nvSpPr>
          <p:cNvPr id="35843" name="Text Box 3"/>
          <p:cNvSpPr txBox="1">
            <a:spLocks noChangeArrowheads="1"/>
          </p:cNvSpPr>
          <p:nvPr/>
        </p:nvSpPr>
        <p:spPr bwMode="auto">
          <a:xfrm>
            <a:off x="577850" y="188913"/>
            <a:ext cx="8748713" cy="89535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n-US" sz="2400" b="1">
                <a:solidFill>
                  <a:srgbClr val="FF0000"/>
                </a:solidFill>
                <a:effectLst>
                  <a:outerShdw blurRad="38100" dist="38100" dir="2700000" algn="tl">
                    <a:srgbClr val="000000"/>
                  </a:outerShdw>
                </a:effectLst>
              </a:rPr>
              <a:t>Table 2. CHARACTERISTICS OF PREPARED FERRIC HYDROXIDES SLUDGES</a:t>
            </a:r>
            <a:endParaRPr lang="ru-RU" sz="2400" b="1">
              <a:solidFill>
                <a:srgbClr val="FF0000"/>
              </a:solidFill>
              <a:effectLst>
                <a:outerShdw blurRad="38100" dist="38100" dir="2700000" algn="tl">
                  <a:srgbClr val="000000"/>
                </a:outerShdw>
              </a:effectLst>
            </a:endParaRPr>
          </a:p>
        </p:txBody>
      </p:sp>
      <p:sp>
        <p:nvSpPr>
          <p:cNvPr id="39154" name="Rectangle 1266"/>
          <p:cNvSpPr>
            <a:spLocks noChangeArrowheads="1"/>
          </p:cNvSpPr>
          <p:nvPr/>
        </p:nvSpPr>
        <p:spPr bwMode="auto">
          <a:xfrm>
            <a:off x="1103313" y="143827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7" name="Rectangle 1269"/>
          <p:cNvSpPr>
            <a:spLocks noChangeArrowheads="1"/>
          </p:cNvSpPr>
          <p:nvPr/>
        </p:nvSpPr>
        <p:spPr bwMode="auto">
          <a:xfrm>
            <a:off x="2570163" y="143827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0" name="Rectangle 1272"/>
          <p:cNvSpPr>
            <a:spLocks noChangeArrowheads="1"/>
          </p:cNvSpPr>
          <p:nvPr/>
        </p:nvSpPr>
        <p:spPr bwMode="auto">
          <a:xfrm>
            <a:off x="4121150" y="14382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3" name="Rectangle 1275"/>
          <p:cNvSpPr>
            <a:spLocks noChangeArrowheads="1"/>
          </p:cNvSpPr>
          <p:nvPr/>
        </p:nvSpPr>
        <p:spPr bwMode="auto">
          <a:xfrm>
            <a:off x="6705600" y="14382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6" name="Rectangle 1278"/>
          <p:cNvSpPr>
            <a:spLocks noChangeArrowheads="1"/>
          </p:cNvSpPr>
          <p:nvPr/>
        </p:nvSpPr>
        <p:spPr bwMode="auto">
          <a:xfrm>
            <a:off x="7740650" y="14382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1" name="Rectangle 1333"/>
          <p:cNvSpPr>
            <a:spLocks noChangeArrowheads="1"/>
          </p:cNvSpPr>
          <p:nvPr/>
        </p:nvSpPr>
        <p:spPr bwMode="auto">
          <a:xfrm>
            <a:off x="5414963" y="187642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88" name="Rectangle 1400"/>
          <p:cNvSpPr>
            <a:spLocks noChangeArrowheads="1"/>
          </p:cNvSpPr>
          <p:nvPr/>
        </p:nvSpPr>
        <p:spPr bwMode="auto">
          <a:xfrm>
            <a:off x="1103313" y="250507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3" name="Rectangle 1405"/>
          <p:cNvSpPr>
            <a:spLocks noChangeArrowheads="1"/>
          </p:cNvSpPr>
          <p:nvPr/>
        </p:nvSpPr>
        <p:spPr bwMode="auto">
          <a:xfrm>
            <a:off x="2570163" y="250507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8" name="Rectangle 1410"/>
          <p:cNvSpPr>
            <a:spLocks noChangeArrowheads="1"/>
          </p:cNvSpPr>
          <p:nvPr/>
        </p:nvSpPr>
        <p:spPr bwMode="auto">
          <a:xfrm>
            <a:off x="4121150" y="25050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3" name="Rectangle 1415"/>
          <p:cNvSpPr>
            <a:spLocks noChangeArrowheads="1"/>
          </p:cNvSpPr>
          <p:nvPr/>
        </p:nvSpPr>
        <p:spPr bwMode="auto">
          <a:xfrm>
            <a:off x="5414963" y="2505075"/>
            <a:ext cx="17462"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8" name="Rectangle 1420"/>
          <p:cNvSpPr>
            <a:spLocks noChangeArrowheads="1"/>
          </p:cNvSpPr>
          <p:nvPr/>
        </p:nvSpPr>
        <p:spPr bwMode="auto">
          <a:xfrm>
            <a:off x="6705600" y="25050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3" name="Rectangle 1425"/>
          <p:cNvSpPr>
            <a:spLocks noChangeArrowheads="1"/>
          </p:cNvSpPr>
          <p:nvPr/>
        </p:nvSpPr>
        <p:spPr bwMode="auto">
          <a:xfrm>
            <a:off x="7740650" y="2505075"/>
            <a:ext cx="174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39575" name="Group 1687"/>
          <p:cNvGrpSpPr>
            <a:grpSpLocks/>
          </p:cNvGrpSpPr>
          <p:nvPr/>
        </p:nvGrpSpPr>
        <p:grpSpPr bwMode="auto">
          <a:xfrm>
            <a:off x="88900" y="1420813"/>
            <a:ext cx="9707563" cy="4210050"/>
            <a:chOff x="56" y="895"/>
            <a:chExt cx="6115" cy="2652"/>
          </a:xfrm>
        </p:grpSpPr>
        <p:sp>
          <p:nvSpPr>
            <p:cNvPr id="39140" name="AutoShape 1252"/>
            <p:cNvSpPr>
              <a:spLocks noChangeAspect="1" noChangeArrowheads="1" noTextEdit="1"/>
            </p:cNvSpPr>
            <p:nvPr/>
          </p:nvSpPr>
          <p:spPr bwMode="auto">
            <a:xfrm>
              <a:off x="56" y="895"/>
              <a:ext cx="6115" cy="26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42" name="Rectangle 1254"/>
            <p:cNvSpPr>
              <a:spLocks noChangeArrowheads="1"/>
            </p:cNvSpPr>
            <p:nvPr/>
          </p:nvSpPr>
          <p:spPr bwMode="auto">
            <a:xfrm>
              <a:off x="2705" y="906"/>
              <a:ext cx="10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Sludge solubility in </a:t>
              </a:r>
              <a:endParaRPr lang="ru-RU"/>
            </a:p>
          </p:txBody>
        </p:sp>
        <p:sp>
          <p:nvSpPr>
            <p:cNvPr id="39143" name="Rectangle 1255"/>
            <p:cNvSpPr>
              <a:spLocks noChangeArrowheads="1"/>
            </p:cNvSpPr>
            <p:nvPr/>
          </p:nvSpPr>
          <p:spPr bwMode="auto">
            <a:xfrm>
              <a:off x="3790" y="906"/>
              <a:ext cx="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Н</a:t>
              </a:r>
              <a:endParaRPr lang="ru-RU"/>
            </a:p>
          </p:txBody>
        </p:sp>
        <p:sp>
          <p:nvSpPr>
            <p:cNvPr id="39144" name="Rectangle 1256"/>
            <p:cNvSpPr>
              <a:spLocks noChangeArrowheads="1"/>
            </p:cNvSpPr>
            <p:nvPr/>
          </p:nvSpPr>
          <p:spPr bwMode="auto">
            <a:xfrm>
              <a:off x="3873" y="960"/>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3</a:t>
              </a:r>
              <a:endParaRPr lang="ru-RU"/>
            </a:p>
          </p:txBody>
        </p:sp>
        <p:sp>
          <p:nvSpPr>
            <p:cNvPr id="39145" name="Rectangle 1257"/>
            <p:cNvSpPr>
              <a:spLocks noChangeArrowheads="1"/>
            </p:cNvSpPr>
            <p:nvPr/>
          </p:nvSpPr>
          <p:spPr bwMode="auto">
            <a:xfrm>
              <a:off x="3914" y="906"/>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ВО</a:t>
              </a:r>
              <a:endParaRPr lang="ru-RU"/>
            </a:p>
          </p:txBody>
        </p:sp>
        <p:sp>
          <p:nvSpPr>
            <p:cNvPr id="39146" name="Rectangle 1258"/>
            <p:cNvSpPr>
              <a:spLocks noChangeArrowheads="1"/>
            </p:cNvSpPr>
            <p:nvPr/>
          </p:nvSpPr>
          <p:spPr bwMode="auto">
            <a:xfrm>
              <a:off x="4086" y="960"/>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3</a:t>
              </a:r>
              <a:endParaRPr lang="ru-RU"/>
            </a:p>
          </p:txBody>
        </p:sp>
        <p:sp>
          <p:nvSpPr>
            <p:cNvPr id="39147" name="Rectangle 1259"/>
            <p:cNvSpPr>
              <a:spLocks noChangeArrowheads="1"/>
            </p:cNvSpPr>
            <p:nvPr/>
          </p:nvSpPr>
          <p:spPr bwMode="auto">
            <a:xfrm>
              <a:off x="4126" y="960"/>
              <a:ext cx="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 </a:t>
              </a:r>
              <a:endParaRPr lang="ru-RU"/>
            </a:p>
          </p:txBody>
        </p:sp>
        <p:sp>
          <p:nvSpPr>
            <p:cNvPr id="39148" name="Rectangle 1260"/>
            <p:cNvSpPr>
              <a:spLocks noChangeArrowheads="1"/>
            </p:cNvSpPr>
            <p:nvPr/>
          </p:nvSpPr>
          <p:spPr bwMode="auto">
            <a:xfrm>
              <a:off x="3029" y="1038"/>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10 </a:t>
              </a:r>
              <a:endParaRPr lang="ru-RU"/>
            </a:p>
          </p:txBody>
        </p:sp>
        <p:sp>
          <p:nvSpPr>
            <p:cNvPr id="39149" name="Rectangle 1261"/>
            <p:cNvSpPr>
              <a:spLocks noChangeArrowheads="1"/>
            </p:cNvSpPr>
            <p:nvPr/>
          </p:nvSpPr>
          <p:spPr bwMode="auto">
            <a:xfrm>
              <a:off x="3190" y="1038"/>
              <a:ext cx="59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g/l solution</a:t>
              </a:r>
              <a:endParaRPr lang="ru-RU"/>
            </a:p>
          </p:txBody>
        </p:sp>
        <p:sp>
          <p:nvSpPr>
            <p:cNvPr id="39150" name="Rectangle 1262"/>
            <p:cNvSpPr>
              <a:spLocks noChangeArrowheads="1"/>
            </p:cNvSpPr>
            <p:nvPr/>
          </p:nvSpPr>
          <p:spPr bwMode="auto">
            <a:xfrm>
              <a:off x="3802" y="103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51" name="Rectangle 1263"/>
            <p:cNvSpPr>
              <a:spLocks noChangeArrowheads="1"/>
            </p:cNvSpPr>
            <p:nvPr/>
          </p:nvSpPr>
          <p:spPr bwMode="auto">
            <a:xfrm>
              <a:off x="56" y="895"/>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2" name="Rectangle 1264"/>
            <p:cNvSpPr>
              <a:spLocks noChangeArrowheads="1"/>
            </p:cNvSpPr>
            <p:nvPr/>
          </p:nvSpPr>
          <p:spPr bwMode="auto">
            <a:xfrm>
              <a:off x="56"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3" name="Rectangle 1265"/>
            <p:cNvSpPr>
              <a:spLocks noChangeArrowheads="1"/>
            </p:cNvSpPr>
            <p:nvPr/>
          </p:nvSpPr>
          <p:spPr bwMode="auto">
            <a:xfrm>
              <a:off x="67" y="895"/>
              <a:ext cx="62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5" name="Rectangle 1267"/>
            <p:cNvSpPr>
              <a:spLocks noChangeArrowheads="1"/>
            </p:cNvSpPr>
            <p:nvPr/>
          </p:nvSpPr>
          <p:spPr bwMode="auto">
            <a:xfrm>
              <a:off x="695"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6" name="Rectangle 1268"/>
            <p:cNvSpPr>
              <a:spLocks noChangeArrowheads="1"/>
            </p:cNvSpPr>
            <p:nvPr/>
          </p:nvSpPr>
          <p:spPr bwMode="auto">
            <a:xfrm>
              <a:off x="706" y="895"/>
              <a:ext cx="91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8" name="Rectangle 1270"/>
            <p:cNvSpPr>
              <a:spLocks noChangeArrowheads="1"/>
            </p:cNvSpPr>
            <p:nvPr/>
          </p:nvSpPr>
          <p:spPr bwMode="auto">
            <a:xfrm>
              <a:off x="1619"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59" name="Rectangle 1271"/>
            <p:cNvSpPr>
              <a:spLocks noChangeArrowheads="1"/>
            </p:cNvSpPr>
            <p:nvPr/>
          </p:nvSpPr>
          <p:spPr bwMode="auto">
            <a:xfrm>
              <a:off x="1630" y="895"/>
              <a:ext cx="96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1" name="Rectangle 1273"/>
            <p:cNvSpPr>
              <a:spLocks noChangeArrowheads="1"/>
            </p:cNvSpPr>
            <p:nvPr/>
          </p:nvSpPr>
          <p:spPr bwMode="auto">
            <a:xfrm>
              <a:off x="2596"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2" name="Rectangle 1274"/>
            <p:cNvSpPr>
              <a:spLocks noChangeArrowheads="1"/>
            </p:cNvSpPr>
            <p:nvPr/>
          </p:nvSpPr>
          <p:spPr bwMode="auto">
            <a:xfrm>
              <a:off x="2607" y="895"/>
              <a:ext cx="16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4" name="Rectangle 1276"/>
            <p:cNvSpPr>
              <a:spLocks noChangeArrowheads="1"/>
            </p:cNvSpPr>
            <p:nvPr/>
          </p:nvSpPr>
          <p:spPr bwMode="auto">
            <a:xfrm>
              <a:off x="4224"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5" name="Rectangle 1277"/>
            <p:cNvSpPr>
              <a:spLocks noChangeArrowheads="1"/>
            </p:cNvSpPr>
            <p:nvPr/>
          </p:nvSpPr>
          <p:spPr bwMode="auto">
            <a:xfrm>
              <a:off x="4235" y="895"/>
              <a:ext cx="64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7" name="Rectangle 1279"/>
            <p:cNvSpPr>
              <a:spLocks noChangeArrowheads="1"/>
            </p:cNvSpPr>
            <p:nvPr/>
          </p:nvSpPr>
          <p:spPr bwMode="auto">
            <a:xfrm>
              <a:off x="4876"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8" name="Rectangle 1280"/>
            <p:cNvSpPr>
              <a:spLocks noChangeArrowheads="1"/>
            </p:cNvSpPr>
            <p:nvPr/>
          </p:nvSpPr>
          <p:spPr bwMode="auto">
            <a:xfrm>
              <a:off x="4887" y="895"/>
              <a:ext cx="126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69" name="Rectangle 1281"/>
            <p:cNvSpPr>
              <a:spLocks noChangeArrowheads="1"/>
            </p:cNvSpPr>
            <p:nvPr/>
          </p:nvSpPr>
          <p:spPr bwMode="auto">
            <a:xfrm>
              <a:off x="6155" y="895"/>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0" name="Rectangle 1282"/>
            <p:cNvSpPr>
              <a:spLocks noChangeArrowheads="1"/>
            </p:cNvSpPr>
            <p:nvPr/>
          </p:nvSpPr>
          <p:spPr bwMode="auto">
            <a:xfrm>
              <a:off x="6155" y="89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1" name="Rectangle 1283"/>
            <p:cNvSpPr>
              <a:spLocks noChangeArrowheads="1"/>
            </p:cNvSpPr>
            <p:nvPr/>
          </p:nvSpPr>
          <p:spPr bwMode="auto">
            <a:xfrm>
              <a:off x="56"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2" name="Rectangle 1284"/>
            <p:cNvSpPr>
              <a:spLocks noChangeArrowheads="1"/>
            </p:cNvSpPr>
            <p:nvPr/>
          </p:nvSpPr>
          <p:spPr bwMode="auto">
            <a:xfrm>
              <a:off x="695"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3" name="Rectangle 1285"/>
            <p:cNvSpPr>
              <a:spLocks noChangeArrowheads="1"/>
            </p:cNvSpPr>
            <p:nvPr/>
          </p:nvSpPr>
          <p:spPr bwMode="auto">
            <a:xfrm>
              <a:off x="1619"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4" name="Rectangle 1286"/>
            <p:cNvSpPr>
              <a:spLocks noChangeArrowheads="1"/>
            </p:cNvSpPr>
            <p:nvPr/>
          </p:nvSpPr>
          <p:spPr bwMode="auto">
            <a:xfrm>
              <a:off x="2596"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5" name="Rectangle 1287"/>
            <p:cNvSpPr>
              <a:spLocks noChangeArrowheads="1"/>
            </p:cNvSpPr>
            <p:nvPr/>
          </p:nvSpPr>
          <p:spPr bwMode="auto">
            <a:xfrm>
              <a:off x="4224"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6" name="Rectangle 1288"/>
            <p:cNvSpPr>
              <a:spLocks noChangeArrowheads="1"/>
            </p:cNvSpPr>
            <p:nvPr/>
          </p:nvSpPr>
          <p:spPr bwMode="auto">
            <a:xfrm>
              <a:off x="4876"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7" name="Rectangle 1289"/>
            <p:cNvSpPr>
              <a:spLocks noChangeArrowheads="1"/>
            </p:cNvSpPr>
            <p:nvPr/>
          </p:nvSpPr>
          <p:spPr bwMode="auto">
            <a:xfrm>
              <a:off x="6155" y="907"/>
              <a:ext cx="11" cy="2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178" name="Rectangle 1290"/>
            <p:cNvSpPr>
              <a:spLocks noChangeArrowheads="1"/>
            </p:cNvSpPr>
            <p:nvPr/>
          </p:nvSpPr>
          <p:spPr bwMode="auto">
            <a:xfrm>
              <a:off x="176" y="1164"/>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Sample</a:t>
              </a:r>
              <a:endParaRPr lang="ru-RU"/>
            </a:p>
          </p:txBody>
        </p:sp>
        <p:sp>
          <p:nvSpPr>
            <p:cNvPr id="39179" name="Rectangle 1291"/>
            <p:cNvSpPr>
              <a:spLocks noChangeArrowheads="1"/>
            </p:cNvSpPr>
            <p:nvPr/>
          </p:nvSpPr>
          <p:spPr bwMode="auto">
            <a:xfrm>
              <a:off x="586" y="116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80" name="Rectangle 1292"/>
            <p:cNvSpPr>
              <a:spLocks noChangeArrowheads="1"/>
            </p:cNvSpPr>
            <p:nvPr/>
          </p:nvSpPr>
          <p:spPr bwMode="auto">
            <a:xfrm>
              <a:off x="942" y="965"/>
              <a:ext cx="4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Total Fe </a:t>
              </a:r>
              <a:endParaRPr lang="ru-RU"/>
            </a:p>
          </p:txBody>
        </p:sp>
        <p:sp>
          <p:nvSpPr>
            <p:cNvPr id="39181" name="Rectangle 1293"/>
            <p:cNvSpPr>
              <a:spLocks noChangeArrowheads="1"/>
            </p:cNvSpPr>
            <p:nvPr/>
          </p:nvSpPr>
          <p:spPr bwMode="auto">
            <a:xfrm>
              <a:off x="887" y="1098"/>
              <a:ext cx="56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content in </a:t>
              </a:r>
              <a:endParaRPr lang="ru-RU"/>
            </a:p>
          </p:txBody>
        </p:sp>
        <p:sp>
          <p:nvSpPr>
            <p:cNvPr id="39182" name="Rectangle 1294"/>
            <p:cNvSpPr>
              <a:spLocks noChangeArrowheads="1"/>
            </p:cNvSpPr>
            <p:nvPr/>
          </p:nvSpPr>
          <p:spPr bwMode="auto">
            <a:xfrm>
              <a:off x="977" y="1230"/>
              <a:ext cx="3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sludge</a:t>
              </a:r>
              <a:endParaRPr lang="ru-RU"/>
            </a:p>
          </p:txBody>
        </p:sp>
        <p:sp>
          <p:nvSpPr>
            <p:cNvPr id="39183" name="Rectangle 1295"/>
            <p:cNvSpPr>
              <a:spLocks noChangeArrowheads="1"/>
            </p:cNvSpPr>
            <p:nvPr/>
          </p:nvSpPr>
          <p:spPr bwMode="auto">
            <a:xfrm>
              <a:off x="1348" y="123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84" name="Rectangle 1296"/>
            <p:cNvSpPr>
              <a:spLocks noChangeArrowheads="1"/>
            </p:cNvSpPr>
            <p:nvPr/>
          </p:nvSpPr>
          <p:spPr bwMode="auto">
            <a:xfrm>
              <a:off x="964" y="1362"/>
              <a:ext cx="2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mass</a:t>
              </a:r>
              <a:endParaRPr lang="ru-RU"/>
            </a:p>
          </p:txBody>
        </p:sp>
        <p:sp>
          <p:nvSpPr>
            <p:cNvPr id="39185" name="Rectangle 1297"/>
            <p:cNvSpPr>
              <a:spLocks noChangeArrowheads="1"/>
            </p:cNvSpPr>
            <p:nvPr/>
          </p:nvSpPr>
          <p:spPr bwMode="auto">
            <a:xfrm>
              <a:off x="1260" y="1362"/>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186" name="Rectangle 1298"/>
            <p:cNvSpPr>
              <a:spLocks noChangeArrowheads="1"/>
            </p:cNvSpPr>
            <p:nvPr/>
          </p:nvSpPr>
          <p:spPr bwMode="auto">
            <a:xfrm>
              <a:off x="1360" y="136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87" name="Rectangle 1299"/>
            <p:cNvSpPr>
              <a:spLocks noChangeArrowheads="1"/>
            </p:cNvSpPr>
            <p:nvPr/>
          </p:nvSpPr>
          <p:spPr bwMode="auto">
            <a:xfrm>
              <a:off x="1723" y="906"/>
              <a:ext cx="7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Concentration </a:t>
              </a:r>
              <a:endParaRPr lang="ru-RU"/>
            </a:p>
          </p:txBody>
        </p:sp>
        <p:sp>
          <p:nvSpPr>
            <p:cNvPr id="39188" name="Rectangle 1300"/>
            <p:cNvSpPr>
              <a:spLocks noChangeArrowheads="1"/>
            </p:cNvSpPr>
            <p:nvPr/>
          </p:nvSpPr>
          <p:spPr bwMode="auto">
            <a:xfrm>
              <a:off x="1720" y="1038"/>
              <a:ext cx="1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of</a:t>
              </a:r>
              <a:endParaRPr lang="ru-RU"/>
            </a:p>
          </p:txBody>
        </p:sp>
        <p:sp>
          <p:nvSpPr>
            <p:cNvPr id="39189" name="Rectangle 1301"/>
            <p:cNvSpPr>
              <a:spLocks noChangeArrowheads="1"/>
            </p:cNvSpPr>
            <p:nvPr/>
          </p:nvSpPr>
          <p:spPr bwMode="auto">
            <a:xfrm>
              <a:off x="1829" y="1038"/>
              <a:ext cx="32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Fe(II),</a:t>
              </a:r>
              <a:endParaRPr lang="ru-RU"/>
            </a:p>
          </p:txBody>
        </p:sp>
        <p:sp>
          <p:nvSpPr>
            <p:cNvPr id="39190" name="Rectangle 1302"/>
            <p:cNvSpPr>
              <a:spLocks noChangeArrowheads="1"/>
            </p:cNvSpPr>
            <p:nvPr/>
          </p:nvSpPr>
          <p:spPr bwMode="auto">
            <a:xfrm>
              <a:off x="2168" y="103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91" name="Rectangle 1303"/>
            <p:cNvSpPr>
              <a:spLocks noChangeArrowheads="1"/>
            </p:cNvSpPr>
            <p:nvPr/>
          </p:nvSpPr>
          <p:spPr bwMode="auto">
            <a:xfrm>
              <a:off x="2200" y="1038"/>
              <a:ext cx="32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Fe(III) </a:t>
              </a:r>
              <a:endParaRPr lang="ru-RU"/>
            </a:p>
          </p:txBody>
        </p:sp>
        <p:sp>
          <p:nvSpPr>
            <p:cNvPr id="39192" name="Rectangle 1304"/>
            <p:cNvSpPr>
              <a:spLocks noChangeArrowheads="1"/>
            </p:cNvSpPr>
            <p:nvPr/>
          </p:nvSpPr>
          <p:spPr bwMode="auto">
            <a:xfrm>
              <a:off x="1669" y="1170"/>
              <a:ext cx="8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soluble forms in </a:t>
              </a:r>
              <a:endParaRPr lang="ru-RU"/>
            </a:p>
          </p:txBody>
        </p:sp>
        <p:sp>
          <p:nvSpPr>
            <p:cNvPr id="39193" name="Rectangle 1305"/>
            <p:cNvSpPr>
              <a:spLocks noChangeArrowheads="1"/>
            </p:cNvSpPr>
            <p:nvPr/>
          </p:nvSpPr>
          <p:spPr bwMode="auto">
            <a:xfrm>
              <a:off x="1946" y="1302"/>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water</a:t>
              </a:r>
              <a:endParaRPr lang="ru-RU"/>
            </a:p>
          </p:txBody>
        </p:sp>
        <p:sp>
          <p:nvSpPr>
            <p:cNvPr id="39194" name="Rectangle 1306"/>
            <p:cNvSpPr>
              <a:spLocks noChangeArrowheads="1"/>
            </p:cNvSpPr>
            <p:nvPr/>
          </p:nvSpPr>
          <p:spPr bwMode="auto">
            <a:xfrm>
              <a:off x="2247" y="130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195" name="Rectangle 1307"/>
            <p:cNvSpPr>
              <a:spLocks noChangeArrowheads="1"/>
            </p:cNvSpPr>
            <p:nvPr/>
          </p:nvSpPr>
          <p:spPr bwMode="auto">
            <a:xfrm>
              <a:off x="2279" y="130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96" name="Rectangle 1308"/>
            <p:cNvSpPr>
              <a:spLocks noChangeArrowheads="1"/>
            </p:cNvSpPr>
            <p:nvPr/>
          </p:nvSpPr>
          <p:spPr bwMode="auto">
            <a:xfrm>
              <a:off x="1978" y="1434"/>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197" name="Rectangle 1309"/>
            <p:cNvSpPr>
              <a:spLocks noChangeArrowheads="1"/>
            </p:cNvSpPr>
            <p:nvPr/>
          </p:nvSpPr>
          <p:spPr bwMode="auto">
            <a:xfrm>
              <a:off x="2247" y="143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198" name="Rectangle 1310"/>
            <p:cNvSpPr>
              <a:spLocks noChangeArrowheads="1"/>
            </p:cNvSpPr>
            <p:nvPr/>
          </p:nvSpPr>
          <p:spPr bwMode="auto">
            <a:xfrm>
              <a:off x="2801" y="1241"/>
              <a:ext cx="43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Soluble </a:t>
              </a:r>
              <a:endParaRPr lang="ru-RU"/>
            </a:p>
          </p:txBody>
        </p:sp>
        <p:sp>
          <p:nvSpPr>
            <p:cNvPr id="39199" name="Rectangle 1311"/>
            <p:cNvSpPr>
              <a:spLocks noChangeArrowheads="1"/>
            </p:cNvSpPr>
            <p:nvPr/>
          </p:nvSpPr>
          <p:spPr bwMode="auto">
            <a:xfrm>
              <a:off x="2849" y="1374"/>
              <a:ext cx="31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forms</a:t>
              </a:r>
              <a:endParaRPr lang="ru-RU"/>
            </a:p>
          </p:txBody>
        </p:sp>
        <p:sp>
          <p:nvSpPr>
            <p:cNvPr id="39200" name="Rectangle 1312"/>
            <p:cNvSpPr>
              <a:spLocks noChangeArrowheads="1"/>
            </p:cNvSpPr>
            <p:nvPr/>
          </p:nvSpPr>
          <p:spPr bwMode="auto">
            <a:xfrm>
              <a:off x="3169" y="137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01" name="Rectangle 1313"/>
            <p:cNvSpPr>
              <a:spLocks noChangeArrowheads="1"/>
            </p:cNvSpPr>
            <p:nvPr/>
          </p:nvSpPr>
          <p:spPr bwMode="auto">
            <a:xfrm>
              <a:off x="3580" y="1241"/>
              <a:ext cx="5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Disperse </a:t>
              </a:r>
              <a:endParaRPr lang="ru-RU"/>
            </a:p>
          </p:txBody>
        </p:sp>
        <p:sp>
          <p:nvSpPr>
            <p:cNvPr id="39202" name="Rectangle 1314"/>
            <p:cNvSpPr>
              <a:spLocks noChangeArrowheads="1"/>
            </p:cNvSpPr>
            <p:nvPr/>
          </p:nvSpPr>
          <p:spPr bwMode="auto">
            <a:xfrm>
              <a:off x="3663" y="1374"/>
              <a:ext cx="31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forms</a:t>
              </a:r>
              <a:endParaRPr lang="ru-RU"/>
            </a:p>
          </p:txBody>
        </p:sp>
        <p:sp>
          <p:nvSpPr>
            <p:cNvPr id="39203" name="Rectangle 1315"/>
            <p:cNvSpPr>
              <a:spLocks noChangeArrowheads="1"/>
            </p:cNvSpPr>
            <p:nvPr/>
          </p:nvSpPr>
          <p:spPr bwMode="auto">
            <a:xfrm>
              <a:off x="3983" y="137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04" name="Rectangle 1316"/>
            <p:cNvSpPr>
              <a:spLocks noChangeArrowheads="1"/>
            </p:cNvSpPr>
            <p:nvPr/>
          </p:nvSpPr>
          <p:spPr bwMode="auto">
            <a:xfrm>
              <a:off x="4335" y="1032"/>
              <a:ext cx="4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Specific </a:t>
              </a:r>
              <a:endParaRPr lang="ru-RU"/>
            </a:p>
          </p:txBody>
        </p:sp>
        <p:sp>
          <p:nvSpPr>
            <p:cNvPr id="39205" name="Rectangle 1317"/>
            <p:cNvSpPr>
              <a:spLocks noChangeArrowheads="1"/>
            </p:cNvSpPr>
            <p:nvPr/>
          </p:nvSpPr>
          <p:spPr bwMode="auto">
            <a:xfrm>
              <a:off x="4350" y="1164"/>
              <a:ext cx="3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surface</a:t>
              </a:r>
              <a:endParaRPr lang="ru-RU"/>
            </a:p>
          </p:txBody>
        </p:sp>
        <p:sp>
          <p:nvSpPr>
            <p:cNvPr id="39206" name="Rectangle 1318"/>
            <p:cNvSpPr>
              <a:spLocks noChangeArrowheads="1"/>
            </p:cNvSpPr>
            <p:nvPr/>
          </p:nvSpPr>
          <p:spPr bwMode="auto">
            <a:xfrm>
              <a:off x="4760" y="116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07" name="Rectangle 1319"/>
            <p:cNvSpPr>
              <a:spLocks noChangeArrowheads="1"/>
            </p:cNvSpPr>
            <p:nvPr/>
          </p:nvSpPr>
          <p:spPr bwMode="auto">
            <a:xfrm>
              <a:off x="4433" y="1296"/>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208" name="Rectangle 1320"/>
            <p:cNvSpPr>
              <a:spLocks noChangeArrowheads="1"/>
            </p:cNvSpPr>
            <p:nvPr/>
          </p:nvSpPr>
          <p:spPr bwMode="auto">
            <a:xfrm>
              <a:off x="4535" y="1282"/>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39209" name="Rectangle 1321"/>
            <p:cNvSpPr>
              <a:spLocks noChangeArrowheads="1"/>
            </p:cNvSpPr>
            <p:nvPr/>
          </p:nvSpPr>
          <p:spPr bwMode="auto">
            <a:xfrm>
              <a:off x="4576" y="1296"/>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210" name="Rectangle 1322"/>
            <p:cNvSpPr>
              <a:spLocks noChangeArrowheads="1"/>
            </p:cNvSpPr>
            <p:nvPr/>
          </p:nvSpPr>
          <p:spPr bwMode="auto">
            <a:xfrm>
              <a:off x="4608" y="1296"/>
              <a:ext cx="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g</a:t>
              </a:r>
              <a:endParaRPr lang="ru-RU"/>
            </a:p>
          </p:txBody>
        </p:sp>
        <p:sp>
          <p:nvSpPr>
            <p:cNvPr id="39211" name="Rectangle 1323"/>
            <p:cNvSpPr>
              <a:spLocks noChangeArrowheads="1"/>
            </p:cNvSpPr>
            <p:nvPr/>
          </p:nvSpPr>
          <p:spPr bwMode="auto">
            <a:xfrm>
              <a:off x="4678" y="1296"/>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12" name="Rectangle 1324"/>
            <p:cNvSpPr>
              <a:spLocks noChangeArrowheads="1"/>
            </p:cNvSpPr>
            <p:nvPr/>
          </p:nvSpPr>
          <p:spPr bwMode="auto">
            <a:xfrm>
              <a:off x="5173" y="1098"/>
              <a:ext cx="70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Dispersity of </a:t>
              </a:r>
              <a:endParaRPr lang="ru-RU"/>
            </a:p>
          </p:txBody>
        </p:sp>
        <p:sp>
          <p:nvSpPr>
            <p:cNvPr id="39213" name="Rectangle 1325"/>
            <p:cNvSpPr>
              <a:spLocks noChangeArrowheads="1"/>
            </p:cNvSpPr>
            <p:nvPr/>
          </p:nvSpPr>
          <p:spPr bwMode="auto">
            <a:xfrm>
              <a:off x="5055" y="1230"/>
              <a:ext cx="80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particles, mass</a:t>
              </a:r>
              <a:endParaRPr lang="ru-RU"/>
            </a:p>
          </p:txBody>
        </p:sp>
        <p:sp>
          <p:nvSpPr>
            <p:cNvPr id="39214" name="Rectangle 1326"/>
            <p:cNvSpPr>
              <a:spLocks noChangeArrowheads="1"/>
            </p:cNvSpPr>
            <p:nvPr/>
          </p:nvSpPr>
          <p:spPr bwMode="auto">
            <a:xfrm>
              <a:off x="5888" y="1230"/>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215" name="Rectangle 1327"/>
            <p:cNvSpPr>
              <a:spLocks noChangeArrowheads="1"/>
            </p:cNvSpPr>
            <p:nvPr/>
          </p:nvSpPr>
          <p:spPr bwMode="auto">
            <a:xfrm>
              <a:off x="5988" y="123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16" name="Rectangle 1328"/>
            <p:cNvSpPr>
              <a:spLocks noChangeArrowheads="1"/>
            </p:cNvSpPr>
            <p:nvPr/>
          </p:nvSpPr>
          <p:spPr bwMode="auto">
            <a:xfrm>
              <a:off x="56"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17" name="Rectangle 1329"/>
            <p:cNvSpPr>
              <a:spLocks noChangeArrowheads="1"/>
            </p:cNvSpPr>
            <p:nvPr/>
          </p:nvSpPr>
          <p:spPr bwMode="auto">
            <a:xfrm>
              <a:off x="695"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18" name="Rectangle 1330"/>
            <p:cNvSpPr>
              <a:spLocks noChangeArrowheads="1"/>
            </p:cNvSpPr>
            <p:nvPr/>
          </p:nvSpPr>
          <p:spPr bwMode="auto">
            <a:xfrm>
              <a:off x="1619"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19" name="Rectangle 1331"/>
            <p:cNvSpPr>
              <a:spLocks noChangeArrowheads="1"/>
            </p:cNvSpPr>
            <p:nvPr/>
          </p:nvSpPr>
          <p:spPr bwMode="auto">
            <a:xfrm>
              <a:off x="2596"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0" name="Rectangle 1332"/>
            <p:cNvSpPr>
              <a:spLocks noChangeArrowheads="1"/>
            </p:cNvSpPr>
            <p:nvPr/>
          </p:nvSpPr>
          <p:spPr bwMode="auto">
            <a:xfrm>
              <a:off x="2607" y="1171"/>
              <a:ext cx="80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2" name="Rectangle 1334"/>
            <p:cNvSpPr>
              <a:spLocks noChangeArrowheads="1"/>
            </p:cNvSpPr>
            <p:nvPr/>
          </p:nvSpPr>
          <p:spPr bwMode="auto">
            <a:xfrm>
              <a:off x="3411" y="117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3" name="Rectangle 1335"/>
            <p:cNvSpPr>
              <a:spLocks noChangeArrowheads="1"/>
            </p:cNvSpPr>
            <p:nvPr/>
          </p:nvSpPr>
          <p:spPr bwMode="auto">
            <a:xfrm>
              <a:off x="3422" y="1171"/>
              <a:ext cx="80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4" name="Rectangle 1336"/>
            <p:cNvSpPr>
              <a:spLocks noChangeArrowheads="1"/>
            </p:cNvSpPr>
            <p:nvPr/>
          </p:nvSpPr>
          <p:spPr bwMode="auto">
            <a:xfrm>
              <a:off x="4224"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5" name="Rectangle 1337"/>
            <p:cNvSpPr>
              <a:spLocks noChangeArrowheads="1"/>
            </p:cNvSpPr>
            <p:nvPr/>
          </p:nvSpPr>
          <p:spPr bwMode="auto">
            <a:xfrm>
              <a:off x="4876"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6" name="Rectangle 1338"/>
            <p:cNvSpPr>
              <a:spLocks noChangeArrowheads="1"/>
            </p:cNvSpPr>
            <p:nvPr/>
          </p:nvSpPr>
          <p:spPr bwMode="auto">
            <a:xfrm>
              <a:off x="6155" y="117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7" name="Rectangle 1339"/>
            <p:cNvSpPr>
              <a:spLocks noChangeArrowheads="1"/>
            </p:cNvSpPr>
            <p:nvPr/>
          </p:nvSpPr>
          <p:spPr bwMode="auto">
            <a:xfrm>
              <a:off x="56"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8" name="Rectangle 1340"/>
            <p:cNvSpPr>
              <a:spLocks noChangeArrowheads="1"/>
            </p:cNvSpPr>
            <p:nvPr/>
          </p:nvSpPr>
          <p:spPr bwMode="auto">
            <a:xfrm>
              <a:off x="695"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29" name="Rectangle 1341"/>
            <p:cNvSpPr>
              <a:spLocks noChangeArrowheads="1"/>
            </p:cNvSpPr>
            <p:nvPr/>
          </p:nvSpPr>
          <p:spPr bwMode="auto">
            <a:xfrm>
              <a:off x="1619"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0" name="Rectangle 1342"/>
            <p:cNvSpPr>
              <a:spLocks noChangeArrowheads="1"/>
            </p:cNvSpPr>
            <p:nvPr/>
          </p:nvSpPr>
          <p:spPr bwMode="auto">
            <a:xfrm>
              <a:off x="2596"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1" name="Rectangle 1343"/>
            <p:cNvSpPr>
              <a:spLocks noChangeArrowheads="1"/>
            </p:cNvSpPr>
            <p:nvPr/>
          </p:nvSpPr>
          <p:spPr bwMode="auto">
            <a:xfrm>
              <a:off x="3411"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2" name="Rectangle 1344"/>
            <p:cNvSpPr>
              <a:spLocks noChangeArrowheads="1"/>
            </p:cNvSpPr>
            <p:nvPr/>
          </p:nvSpPr>
          <p:spPr bwMode="auto">
            <a:xfrm>
              <a:off x="4224"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3" name="Rectangle 1345"/>
            <p:cNvSpPr>
              <a:spLocks noChangeArrowheads="1"/>
            </p:cNvSpPr>
            <p:nvPr/>
          </p:nvSpPr>
          <p:spPr bwMode="auto">
            <a:xfrm>
              <a:off x="4876"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4" name="Rectangle 1346"/>
            <p:cNvSpPr>
              <a:spLocks noChangeArrowheads="1"/>
            </p:cNvSpPr>
            <p:nvPr/>
          </p:nvSpPr>
          <p:spPr bwMode="auto">
            <a:xfrm>
              <a:off x="6155" y="1183"/>
              <a:ext cx="11" cy="3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35" name="Rectangle 1347"/>
            <p:cNvSpPr>
              <a:spLocks noChangeArrowheads="1"/>
            </p:cNvSpPr>
            <p:nvPr/>
          </p:nvSpPr>
          <p:spPr bwMode="auto">
            <a:xfrm>
              <a:off x="169" y="1775"/>
              <a:ext cx="4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Ferrigel</a:t>
              </a:r>
              <a:endParaRPr lang="ru-RU"/>
            </a:p>
          </p:txBody>
        </p:sp>
        <p:sp>
          <p:nvSpPr>
            <p:cNvPr id="39236" name="Rectangle 1348"/>
            <p:cNvSpPr>
              <a:spLocks noChangeArrowheads="1"/>
            </p:cNvSpPr>
            <p:nvPr/>
          </p:nvSpPr>
          <p:spPr bwMode="auto">
            <a:xfrm>
              <a:off x="592"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37" name="Rectangle 1349"/>
            <p:cNvSpPr>
              <a:spLocks noChangeArrowheads="1"/>
            </p:cNvSpPr>
            <p:nvPr/>
          </p:nvSpPr>
          <p:spPr bwMode="auto">
            <a:xfrm>
              <a:off x="1050" y="1578"/>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64,9</a:t>
              </a:r>
              <a:endParaRPr lang="ru-RU"/>
            </a:p>
          </p:txBody>
        </p:sp>
        <p:sp>
          <p:nvSpPr>
            <p:cNvPr id="39238" name="Rectangle 1350"/>
            <p:cNvSpPr>
              <a:spLocks noChangeArrowheads="1"/>
            </p:cNvSpPr>
            <p:nvPr/>
          </p:nvSpPr>
          <p:spPr bwMode="auto">
            <a:xfrm>
              <a:off x="1274" y="157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39" name="Rectangle 1351"/>
            <p:cNvSpPr>
              <a:spLocks noChangeArrowheads="1"/>
            </p:cNvSpPr>
            <p:nvPr/>
          </p:nvSpPr>
          <p:spPr bwMode="auto">
            <a:xfrm>
              <a:off x="912" y="1710"/>
              <a:ext cx="4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(FeOOH+</a:t>
              </a:r>
              <a:endParaRPr lang="ru-RU"/>
            </a:p>
          </p:txBody>
        </p:sp>
        <p:sp>
          <p:nvSpPr>
            <p:cNvPr id="39240" name="Rectangle 1352"/>
            <p:cNvSpPr>
              <a:spLocks noChangeArrowheads="1"/>
            </p:cNvSpPr>
            <p:nvPr/>
          </p:nvSpPr>
          <p:spPr bwMode="auto">
            <a:xfrm>
              <a:off x="1413" y="171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41" name="Rectangle 1353"/>
            <p:cNvSpPr>
              <a:spLocks noChangeArrowheads="1"/>
            </p:cNvSpPr>
            <p:nvPr/>
          </p:nvSpPr>
          <p:spPr bwMode="auto">
            <a:xfrm>
              <a:off x="887" y="1842"/>
              <a:ext cx="5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admixture </a:t>
              </a:r>
              <a:endParaRPr lang="ru-RU"/>
            </a:p>
          </p:txBody>
        </p:sp>
        <p:sp>
          <p:nvSpPr>
            <p:cNvPr id="39242" name="Rectangle 1354"/>
            <p:cNvSpPr>
              <a:spLocks noChangeArrowheads="1"/>
            </p:cNvSpPr>
            <p:nvPr/>
          </p:nvSpPr>
          <p:spPr bwMode="auto">
            <a:xfrm>
              <a:off x="1031" y="1975"/>
              <a:ext cx="2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FeO)</a:t>
              </a:r>
              <a:endParaRPr lang="ru-RU"/>
            </a:p>
          </p:txBody>
        </p:sp>
        <p:sp>
          <p:nvSpPr>
            <p:cNvPr id="39243" name="Rectangle 1355"/>
            <p:cNvSpPr>
              <a:spLocks noChangeArrowheads="1"/>
            </p:cNvSpPr>
            <p:nvPr/>
          </p:nvSpPr>
          <p:spPr bwMode="auto">
            <a:xfrm>
              <a:off x="1293" y="19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44" name="Rectangle 1356"/>
            <p:cNvSpPr>
              <a:spLocks noChangeArrowheads="1"/>
            </p:cNvSpPr>
            <p:nvPr/>
          </p:nvSpPr>
          <p:spPr bwMode="auto">
            <a:xfrm>
              <a:off x="1737" y="1685"/>
              <a:ext cx="6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Fe(II) 1,7</a:t>
              </a:r>
              <a:r>
                <a:rPr lang="en-US" sz="1400" b="1">
                  <a:solidFill>
                    <a:srgbClr val="000000"/>
                  </a:solidFill>
                  <a:cs typeface="Arial" charset="0"/>
                </a:rPr>
                <a:t>·10</a:t>
              </a:r>
              <a:r>
                <a:rPr lang="en-US" sz="1400" b="1" baseline="30000">
                  <a:solidFill>
                    <a:srgbClr val="000000"/>
                  </a:solidFill>
                  <a:cs typeface="Arial" charset="0"/>
                </a:rPr>
                <a:t>-6</a:t>
              </a:r>
              <a:endParaRPr lang="en-US">
                <a:cs typeface="Arial" charset="0"/>
              </a:endParaRPr>
            </a:p>
          </p:txBody>
        </p:sp>
        <p:sp>
          <p:nvSpPr>
            <p:cNvPr id="39249" name="Rectangle 1361"/>
            <p:cNvSpPr>
              <a:spLocks noChangeArrowheads="1"/>
            </p:cNvSpPr>
            <p:nvPr/>
          </p:nvSpPr>
          <p:spPr bwMode="auto">
            <a:xfrm>
              <a:off x="2458" y="170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50" name="Rectangle 1362"/>
            <p:cNvSpPr>
              <a:spLocks noChangeArrowheads="1"/>
            </p:cNvSpPr>
            <p:nvPr/>
          </p:nvSpPr>
          <p:spPr bwMode="auto">
            <a:xfrm>
              <a:off x="1736" y="1881"/>
              <a:ext cx="6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Fe(III)</a:t>
              </a:r>
              <a:r>
                <a:rPr lang="en-US" sz="1400" b="1">
                  <a:solidFill>
                    <a:srgbClr val="000000"/>
                  </a:solidFill>
                </a:rPr>
                <a:t> </a:t>
              </a:r>
              <a:r>
                <a:rPr lang="en-US" sz="1400" b="1">
                  <a:solidFill>
                    <a:srgbClr val="000000"/>
                  </a:solidFill>
                  <a:sym typeface="Symbol" pitchFamily="18" charset="2"/>
                </a:rPr>
                <a:t>3</a:t>
              </a:r>
              <a:r>
                <a:rPr lang="en-US" sz="1400" b="1">
                  <a:solidFill>
                    <a:srgbClr val="000000"/>
                  </a:solidFill>
                  <a:cs typeface="Arial" charset="0"/>
                  <a:sym typeface="Symbol" pitchFamily="18" charset="2"/>
                </a:rPr>
                <a:t>·10</a:t>
              </a:r>
              <a:r>
                <a:rPr lang="en-US" sz="1400" b="1" baseline="30000">
                  <a:solidFill>
                    <a:srgbClr val="000000"/>
                  </a:solidFill>
                  <a:cs typeface="Arial" charset="0"/>
                  <a:sym typeface="Symbol" pitchFamily="18" charset="2"/>
                </a:rPr>
                <a:t>-7</a:t>
              </a:r>
              <a:endParaRPr lang="en-US">
                <a:cs typeface="Arial" charset="0"/>
                <a:sym typeface="Symbol" pitchFamily="18" charset="2"/>
              </a:endParaRPr>
            </a:p>
          </p:txBody>
        </p:sp>
        <p:sp>
          <p:nvSpPr>
            <p:cNvPr id="39257" name="Rectangle 1369"/>
            <p:cNvSpPr>
              <a:spLocks noChangeArrowheads="1"/>
            </p:cNvSpPr>
            <p:nvPr/>
          </p:nvSpPr>
          <p:spPr bwMode="auto">
            <a:xfrm>
              <a:off x="2442" y="1827"/>
              <a:ext cx="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 </a:t>
              </a:r>
              <a:endParaRPr lang="ru-RU"/>
            </a:p>
          </p:txBody>
        </p:sp>
        <p:sp>
          <p:nvSpPr>
            <p:cNvPr id="39258" name="Rectangle 1370"/>
            <p:cNvSpPr>
              <a:spLocks noChangeArrowheads="1"/>
            </p:cNvSpPr>
            <p:nvPr/>
          </p:nvSpPr>
          <p:spPr bwMode="auto">
            <a:xfrm>
              <a:off x="2783" y="1643"/>
              <a:ext cx="4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&lt;1,0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263" name="Rectangle 1375"/>
            <p:cNvSpPr>
              <a:spLocks noChangeArrowheads="1"/>
            </p:cNvSpPr>
            <p:nvPr/>
          </p:nvSpPr>
          <p:spPr bwMode="auto">
            <a:xfrm>
              <a:off x="3235" y="164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64" name="Rectangle 1376"/>
            <p:cNvSpPr>
              <a:spLocks noChangeArrowheads="1"/>
            </p:cNvSpPr>
            <p:nvPr/>
          </p:nvSpPr>
          <p:spPr bwMode="auto">
            <a:xfrm>
              <a:off x="2858" y="1775"/>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265" name="Rectangle 1377"/>
            <p:cNvSpPr>
              <a:spLocks noChangeArrowheads="1"/>
            </p:cNvSpPr>
            <p:nvPr/>
          </p:nvSpPr>
          <p:spPr bwMode="auto">
            <a:xfrm>
              <a:off x="3127"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266" name="Rectangle 1378"/>
            <p:cNvSpPr>
              <a:spLocks noChangeArrowheads="1"/>
            </p:cNvSpPr>
            <p:nvPr/>
          </p:nvSpPr>
          <p:spPr bwMode="auto">
            <a:xfrm>
              <a:off x="3159"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67" name="Rectangle 1379"/>
            <p:cNvSpPr>
              <a:spLocks noChangeArrowheads="1"/>
            </p:cNvSpPr>
            <p:nvPr/>
          </p:nvSpPr>
          <p:spPr bwMode="auto">
            <a:xfrm>
              <a:off x="2745" y="1908"/>
              <a:ext cx="22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&lt;66 </a:t>
              </a:r>
              <a:endParaRPr lang="ru-RU"/>
            </a:p>
          </p:txBody>
        </p:sp>
        <p:sp>
          <p:nvSpPr>
            <p:cNvPr id="39268" name="Rectangle 1380"/>
            <p:cNvSpPr>
              <a:spLocks noChangeArrowheads="1"/>
            </p:cNvSpPr>
            <p:nvPr/>
          </p:nvSpPr>
          <p:spPr bwMode="auto">
            <a:xfrm>
              <a:off x="2973" y="1908"/>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269" name="Rectangle 1381"/>
            <p:cNvSpPr>
              <a:spLocks noChangeArrowheads="1"/>
            </p:cNvSpPr>
            <p:nvPr/>
          </p:nvSpPr>
          <p:spPr bwMode="auto">
            <a:xfrm>
              <a:off x="3273" y="190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70" name="Rectangle 1382"/>
            <p:cNvSpPr>
              <a:spLocks noChangeArrowheads="1"/>
            </p:cNvSpPr>
            <p:nvPr/>
          </p:nvSpPr>
          <p:spPr bwMode="auto">
            <a:xfrm>
              <a:off x="3678" y="1643"/>
              <a:ext cx="3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2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275" name="Rectangle 1387"/>
            <p:cNvSpPr>
              <a:spLocks noChangeArrowheads="1"/>
            </p:cNvSpPr>
            <p:nvPr/>
          </p:nvSpPr>
          <p:spPr bwMode="auto">
            <a:xfrm>
              <a:off x="3967" y="164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76" name="Rectangle 1388"/>
            <p:cNvSpPr>
              <a:spLocks noChangeArrowheads="1"/>
            </p:cNvSpPr>
            <p:nvPr/>
          </p:nvSpPr>
          <p:spPr bwMode="auto">
            <a:xfrm>
              <a:off x="3688" y="1775"/>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277" name="Rectangle 1389"/>
            <p:cNvSpPr>
              <a:spLocks noChangeArrowheads="1"/>
            </p:cNvSpPr>
            <p:nvPr/>
          </p:nvSpPr>
          <p:spPr bwMode="auto">
            <a:xfrm>
              <a:off x="3957"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78" name="Rectangle 1390"/>
            <p:cNvSpPr>
              <a:spLocks noChangeArrowheads="1"/>
            </p:cNvSpPr>
            <p:nvPr/>
          </p:nvSpPr>
          <p:spPr bwMode="auto">
            <a:xfrm>
              <a:off x="3561" y="1908"/>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182 </a:t>
              </a:r>
              <a:endParaRPr lang="ru-RU"/>
            </a:p>
          </p:txBody>
        </p:sp>
        <p:sp>
          <p:nvSpPr>
            <p:cNvPr id="39279" name="Rectangle 1391"/>
            <p:cNvSpPr>
              <a:spLocks noChangeArrowheads="1"/>
            </p:cNvSpPr>
            <p:nvPr/>
          </p:nvSpPr>
          <p:spPr bwMode="auto">
            <a:xfrm>
              <a:off x="3785" y="1908"/>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280" name="Rectangle 1392"/>
            <p:cNvSpPr>
              <a:spLocks noChangeArrowheads="1"/>
            </p:cNvSpPr>
            <p:nvPr/>
          </p:nvSpPr>
          <p:spPr bwMode="auto">
            <a:xfrm>
              <a:off x="4086" y="190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81" name="Rectangle 1393"/>
            <p:cNvSpPr>
              <a:spLocks noChangeArrowheads="1"/>
            </p:cNvSpPr>
            <p:nvPr/>
          </p:nvSpPr>
          <p:spPr bwMode="auto">
            <a:xfrm>
              <a:off x="4536" y="1775"/>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282" name="Rectangle 1394"/>
            <p:cNvSpPr>
              <a:spLocks noChangeArrowheads="1"/>
            </p:cNvSpPr>
            <p:nvPr/>
          </p:nvSpPr>
          <p:spPr bwMode="auto">
            <a:xfrm>
              <a:off x="4575"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83" name="Rectangle 1395"/>
            <p:cNvSpPr>
              <a:spLocks noChangeArrowheads="1"/>
            </p:cNvSpPr>
            <p:nvPr/>
          </p:nvSpPr>
          <p:spPr bwMode="auto">
            <a:xfrm>
              <a:off x="5502" y="1775"/>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284" name="Rectangle 1396"/>
            <p:cNvSpPr>
              <a:spLocks noChangeArrowheads="1"/>
            </p:cNvSpPr>
            <p:nvPr/>
          </p:nvSpPr>
          <p:spPr bwMode="auto">
            <a:xfrm>
              <a:off x="5541" y="177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285" name="Rectangle 1397"/>
            <p:cNvSpPr>
              <a:spLocks noChangeArrowheads="1"/>
            </p:cNvSpPr>
            <p:nvPr/>
          </p:nvSpPr>
          <p:spPr bwMode="auto">
            <a:xfrm>
              <a:off x="56" y="1567"/>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86" name="Rectangle 1398"/>
            <p:cNvSpPr>
              <a:spLocks noChangeArrowheads="1"/>
            </p:cNvSpPr>
            <p:nvPr/>
          </p:nvSpPr>
          <p:spPr bwMode="auto">
            <a:xfrm>
              <a:off x="67" y="1567"/>
              <a:ext cx="6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87" name="Rectangle 1399"/>
            <p:cNvSpPr>
              <a:spLocks noChangeArrowheads="1"/>
            </p:cNvSpPr>
            <p:nvPr/>
          </p:nvSpPr>
          <p:spPr bwMode="auto">
            <a:xfrm>
              <a:off x="67" y="1574"/>
              <a:ext cx="6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89" name="Rectangle 1401"/>
            <p:cNvSpPr>
              <a:spLocks noChangeArrowheads="1"/>
            </p:cNvSpPr>
            <p:nvPr/>
          </p:nvSpPr>
          <p:spPr bwMode="auto">
            <a:xfrm>
              <a:off x="695"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0" name="Rectangle 1402"/>
            <p:cNvSpPr>
              <a:spLocks noChangeArrowheads="1"/>
            </p:cNvSpPr>
            <p:nvPr/>
          </p:nvSpPr>
          <p:spPr bwMode="auto">
            <a:xfrm>
              <a:off x="695"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1" name="Rectangle 1403"/>
            <p:cNvSpPr>
              <a:spLocks noChangeArrowheads="1"/>
            </p:cNvSpPr>
            <p:nvPr/>
          </p:nvSpPr>
          <p:spPr bwMode="auto">
            <a:xfrm>
              <a:off x="706" y="1567"/>
              <a:ext cx="91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2" name="Rectangle 1404"/>
            <p:cNvSpPr>
              <a:spLocks noChangeArrowheads="1"/>
            </p:cNvSpPr>
            <p:nvPr/>
          </p:nvSpPr>
          <p:spPr bwMode="auto">
            <a:xfrm>
              <a:off x="706" y="1574"/>
              <a:ext cx="91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4" name="Rectangle 1406"/>
            <p:cNvSpPr>
              <a:spLocks noChangeArrowheads="1"/>
            </p:cNvSpPr>
            <p:nvPr/>
          </p:nvSpPr>
          <p:spPr bwMode="auto">
            <a:xfrm>
              <a:off x="1619"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5" name="Rectangle 1407"/>
            <p:cNvSpPr>
              <a:spLocks noChangeArrowheads="1"/>
            </p:cNvSpPr>
            <p:nvPr/>
          </p:nvSpPr>
          <p:spPr bwMode="auto">
            <a:xfrm>
              <a:off x="1619"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6" name="Rectangle 1408"/>
            <p:cNvSpPr>
              <a:spLocks noChangeArrowheads="1"/>
            </p:cNvSpPr>
            <p:nvPr/>
          </p:nvSpPr>
          <p:spPr bwMode="auto">
            <a:xfrm>
              <a:off x="1630" y="1567"/>
              <a:ext cx="9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7" name="Rectangle 1409"/>
            <p:cNvSpPr>
              <a:spLocks noChangeArrowheads="1"/>
            </p:cNvSpPr>
            <p:nvPr/>
          </p:nvSpPr>
          <p:spPr bwMode="auto">
            <a:xfrm>
              <a:off x="1630" y="1574"/>
              <a:ext cx="9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299" name="Rectangle 1411"/>
            <p:cNvSpPr>
              <a:spLocks noChangeArrowheads="1"/>
            </p:cNvSpPr>
            <p:nvPr/>
          </p:nvSpPr>
          <p:spPr bwMode="auto">
            <a:xfrm>
              <a:off x="2596"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0" name="Rectangle 1412"/>
            <p:cNvSpPr>
              <a:spLocks noChangeArrowheads="1"/>
            </p:cNvSpPr>
            <p:nvPr/>
          </p:nvSpPr>
          <p:spPr bwMode="auto">
            <a:xfrm>
              <a:off x="2596"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1" name="Rectangle 1413"/>
            <p:cNvSpPr>
              <a:spLocks noChangeArrowheads="1"/>
            </p:cNvSpPr>
            <p:nvPr/>
          </p:nvSpPr>
          <p:spPr bwMode="auto">
            <a:xfrm>
              <a:off x="2607" y="1567"/>
              <a:ext cx="80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2" name="Rectangle 1414"/>
            <p:cNvSpPr>
              <a:spLocks noChangeArrowheads="1"/>
            </p:cNvSpPr>
            <p:nvPr/>
          </p:nvSpPr>
          <p:spPr bwMode="auto">
            <a:xfrm>
              <a:off x="2607" y="1574"/>
              <a:ext cx="80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4" name="Rectangle 1416"/>
            <p:cNvSpPr>
              <a:spLocks noChangeArrowheads="1"/>
            </p:cNvSpPr>
            <p:nvPr/>
          </p:nvSpPr>
          <p:spPr bwMode="auto">
            <a:xfrm>
              <a:off x="3411"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5" name="Rectangle 1417"/>
            <p:cNvSpPr>
              <a:spLocks noChangeArrowheads="1"/>
            </p:cNvSpPr>
            <p:nvPr/>
          </p:nvSpPr>
          <p:spPr bwMode="auto">
            <a:xfrm>
              <a:off x="3411"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6" name="Rectangle 1418"/>
            <p:cNvSpPr>
              <a:spLocks noChangeArrowheads="1"/>
            </p:cNvSpPr>
            <p:nvPr/>
          </p:nvSpPr>
          <p:spPr bwMode="auto">
            <a:xfrm>
              <a:off x="3422" y="1567"/>
              <a:ext cx="80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7" name="Rectangle 1419"/>
            <p:cNvSpPr>
              <a:spLocks noChangeArrowheads="1"/>
            </p:cNvSpPr>
            <p:nvPr/>
          </p:nvSpPr>
          <p:spPr bwMode="auto">
            <a:xfrm>
              <a:off x="3422" y="1574"/>
              <a:ext cx="80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09" name="Rectangle 1421"/>
            <p:cNvSpPr>
              <a:spLocks noChangeArrowheads="1"/>
            </p:cNvSpPr>
            <p:nvPr/>
          </p:nvSpPr>
          <p:spPr bwMode="auto">
            <a:xfrm>
              <a:off x="4224"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0" name="Rectangle 1422"/>
            <p:cNvSpPr>
              <a:spLocks noChangeArrowheads="1"/>
            </p:cNvSpPr>
            <p:nvPr/>
          </p:nvSpPr>
          <p:spPr bwMode="auto">
            <a:xfrm>
              <a:off x="4224"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1" name="Rectangle 1423"/>
            <p:cNvSpPr>
              <a:spLocks noChangeArrowheads="1"/>
            </p:cNvSpPr>
            <p:nvPr/>
          </p:nvSpPr>
          <p:spPr bwMode="auto">
            <a:xfrm>
              <a:off x="4235" y="1567"/>
              <a:ext cx="64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2" name="Rectangle 1424"/>
            <p:cNvSpPr>
              <a:spLocks noChangeArrowheads="1"/>
            </p:cNvSpPr>
            <p:nvPr/>
          </p:nvSpPr>
          <p:spPr bwMode="auto">
            <a:xfrm>
              <a:off x="4235" y="1574"/>
              <a:ext cx="64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4" name="Rectangle 1426"/>
            <p:cNvSpPr>
              <a:spLocks noChangeArrowheads="1"/>
            </p:cNvSpPr>
            <p:nvPr/>
          </p:nvSpPr>
          <p:spPr bwMode="auto">
            <a:xfrm>
              <a:off x="4876" y="1567"/>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5" name="Rectangle 1427"/>
            <p:cNvSpPr>
              <a:spLocks noChangeArrowheads="1"/>
            </p:cNvSpPr>
            <p:nvPr/>
          </p:nvSpPr>
          <p:spPr bwMode="auto">
            <a:xfrm>
              <a:off x="4876" y="1574"/>
              <a:ext cx="1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6" name="Rectangle 1428"/>
            <p:cNvSpPr>
              <a:spLocks noChangeArrowheads="1"/>
            </p:cNvSpPr>
            <p:nvPr/>
          </p:nvSpPr>
          <p:spPr bwMode="auto">
            <a:xfrm>
              <a:off x="4887" y="1567"/>
              <a:ext cx="12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7" name="Rectangle 1429"/>
            <p:cNvSpPr>
              <a:spLocks noChangeArrowheads="1"/>
            </p:cNvSpPr>
            <p:nvPr/>
          </p:nvSpPr>
          <p:spPr bwMode="auto">
            <a:xfrm>
              <a:off x="4887" y="1574"/>
              <a:ext cx="12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8" name="Rectangle 1430"/>
            <p:cNvSpPr>
              <a:spLocks noChangeArrowheads="1"/>
            </p:cNvSpPr>
            <p:nvPr/>
          </p:nvSpPr>
          <p:spPr bwMode="auto">
            <a:xfrm>
              <a:off x="6155" y="1567"/>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19" name="Rectangle 1431"/>
            <p:cNvSpPr>
              <a:spLocks noChangeArrowheads="1"/>
            </p:cNvSpPr>
            <p:nvPr/>
          </p:nvSpPr>
          <p:spPr bwMode="auto">
            <a:xfrm>
              <a:off x="56"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0" name="Rectangle 1432"/>
            <p:cNvSpPr>
              <a:spLocks noChangeArrowheads="1"/>
            </p:cNvSpPr>
            <p:nvPr/>
          </p:nvSpPr>
          <p:spPr bwMode="auto">
            <a:xfrm>
              <a:off x="695"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1" name="Rectangle 1433"/>
            <p:cNvSpPr>
              <a:spLocks noChangeArrowheads="1"/>
            </p:cNvSpPr>
            <p:nvPr/>
          </p:nvSpPr>
          <p:spPr bwMode="auto">
            <a:xfrm>
              <a:off x="1619"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2" name="Rectangle 1434"/>
            <p:cNvSpPr>
              <a:spLocks noChangeArrowheads="1"/>
            </p:cNvSpPr>
            <p:nvPr/>
          </p:nvSpPr>
          <p:spPr bwMode="auto">
            <a:xfrm>
              <a:off x="2596"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3" name="Rectangle 1435"/>
            <p:cNvSpPr>
              <a:spLocks noChangeArrowheads="1"/>
            </p:cNvSpPr>
            <p:nvPr/>
          </p:nvSpPr>
          <p:spPr bwMode="auto">
            <a:xfrm>
              <a:off x="3411"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4" name="Rectangle 1436"/>
            <p:cNvSpPr>
              <a:spLocks noChangeArrowheads="1"/>
            </p:cNvSpPr>
            <p:nvPr/>
          </p:nvSpPr>
          <p:spPr bwMode="auto">
            <a:xfrm>
              <a:off x="4224"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5" name="Rectangle 1437"/>
            <p:cNvSpPr>
              <a:spLocks noChangeArrowheads="1"/>
            </p:cNvSpPr>
            <p:nvPr/>
          </p:nvSpPr>
          <p:spPr bwMode="auto">
            <a:xfrm>
              <a:off x="4876"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6" name="Rectangle 1438"/>
            <p:cNvSpPr>
              <a:spLocks noChangeArrowheads="1"/>
            </p:cNvSpPr>
            <p:nvPr/>
          </p:nvSpPr>
          <p:spPr bwMode="auto">
            <a:xfrm>
              <a:off x="6155" y="1579"/>
              <a:ext cx="11" cy="5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327" name="Rectangle 1439"/>
            <p:cNvSpPr>
              <a:spLocks noChangeArrowheads="1"/>
            </p:cNvSpPr>
            <p:nvPr/>
          </p:nvSpPr>
          <p:spPr bwMode="auto">
            <a:xfrm>
              <a:off x="183" y="2267"/>
              <a:ext cx="38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FeOOH</a:t>
              </a:r>
              <a:endParaRPr lang="ru-RU"/>
            </a:p>
          </p:txBody>
        </p:sp>
        <p:sp>
          <p:nvSpPr>
            <p:cNvPr id="39328" name="Rectangle 1440"/>
            <p:cNvSpPr>
              <a:spLocks noChangeArrowheads="1"/>
            </p:cNvSpPr>
            <p:nvPr/>
          </p:nvSpPr>
          <p:spPr bwMode="auto">
            <a:xfrm>
              <a:off x="578" y="226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29" name="Rectangle 1441"/>
            <p:cNvSpPr>
              <a:spLocks noChangeArrowheads="1"/>
            </p:cNvSpPr>
            <p:nvPr/>
          </p:nvSpPr>
          <p:spPr bwMode="auto">
            <a:xfrm>
              <a:off x="310" y="2400"/>
              <a:ext cx="1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a:t>
              </a:r>
              <a:endParaRPr lang="ru-RU"/>
            </a:p>
          </p:txBody>
        </p:sp>
        <p:sp>
          <p:nvSpPr>
            <p:cNvPr id="39330" name="Rectangle 1442"/>
            <p:cNvSpPr>
              <a:spLocks noChangeArrowheads="1"/>
            </p:cNvSpPr>
            <p:nvPr/>
          </p:nvSpPr>
          <p:spPr bwMode="auto">
            <a:xfrm>
              <a:off x="451" y="240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31" name="Rectangle 1443"/>
            <p:cNvSpPr>
              <a:spLocks noChangeArrowheads="1"/>
            </p:cNvSpPr>
            <p:nvPr/>
          </p:nvSpPr>
          <p:spPr bwMode="auto">
            <a:xfrm>
              <a:off x="1050" y="2201"/>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64,0</a:t>
              </a:r>
              <a:endParaRPr lang="ru-RU"/>
            </a:p>
          </p:txBody>
        </p:sp>
        <p:sp>
          <p:nvSpPr>
            <p:cNvPr id="39332" name="Rectangle 1444"/>
            <p:cNvSpPr>
              <a:spLocks noChangeArrowheads="1"/>
            </p:cNvSpPr>
            <p:nvPr/>
          </p:nvSpPr>
          <p:spPr bwMode="auto">
            <a:xfrm>
              <a:off x="1274" y="2201"/>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33" name="Rectangle 1445"/>
            <p:cNvSpPr>
              <a:spLocks noChangeArrowheads="1"/>
            </p:cNvSpPr>
            <p:nvPr/>
          </p:nvSpPr>
          <p:spPr bwMode="auto">
            <a:xfrm>
              <a:off x="831" y="2333"/>
              <a:ext cx="6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(95%FeOOH</a:t>
              </a:r>
              <a:endParaRPr lang="ru-RU"/>
            </a:p>
          </p:txBody>
        </p:sp>
        <p:sp>
          <p:nvSpPr>
            <p:cNvPr id="39334" name="Rectangle 1446"/>
            <p:cNvSpPr>
              <a:spLocks noChangeArrowheads="1"/>
            </p:cNvSpPr>
            <p:nvPr/>
          </p:nvSpPr>
          <p:spPr bwMode="auto">
            <a:xfrm>
              <a:off x="1494" y="233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35" name="Rectangle 1447"/>
            <p:cNvSpPr>
              <a:spLocks noChangeArrowheads="1"/>
            </p:cNvSpPr>
            <p:nvPr/>
          </p:nvSpPr>
          <p:spPr bwMode="auto">
            <a:xfrm>
              <a:off x="794" y="2465"/>
              <a:ext cx="5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+6,15%Fe</a:t>
              </a:r>
              <a:endParaRPr lang="ru-RU"/>
            </a:p>
          </p:txBody>
        </p:sp>
        <p:sp>
          <p:nvSpPr>
            <p:cNvPr id="39336" name="Rectangle 1448"/>
            <p:cNvSpPr>
              <a:spLocks noChangeArrowheads="1"/>
            </p:cNvSpPr>
            <p:nvPr/>
          </p:nvSpPr>
          <p:spPr bwMode="auto">
            <a:xfrm>
              <a:off x="1320" y="2519"/>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39337" name="Rectangle 1449"/>
            <p:cNvSpPr>
              <a:spLocks noChangeArrowheads="1"/>
            </p:cNvSpPr>
            <p:nvPr/>
          </p:nvSpPr>
          <p:spPr bwMode="auto">
            <a:xfrm>
              <a:off x="1362" y="2465"/>
              <a:ext cx="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O</a:t>
              </a:r>
              <a:endParaRPr lang="ru-RU"/>
            </a:p>
          </p:txBody>
        </p:sp>
        <p:sp>
          <p:nvSpPr>
            <p:cNvPr id="39338" name="Rectangle 1450"/>
            <p:cNvSpPr>
              <a:spLocks noChangeArrowheads="1"/>
            </p:cNvSpPr>
            <p:nvPr/>
          </p:nvSpPr>
          <p:spPr bwMode="auto">
            <a:xfrm>
              <a:off x="1451" y="2519"/>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3</a:t>
              </a:r>
              <a:endParaRPr lang="ru-RU"/>
            </a:p>
          </p:txBody>
        </p:sp>
        <p:sp>
          <p:nvSpPr>
            <p:cNvPr id="39339" name="Rectangle 1451"/>
            <p:cNvSpPr>
              <a:spLocks noChangeArrowheads="1"/>
            </p:cNvSpPr>
            <p:nvPr/>
          </p:nvSpPr>
          <p:spPr bwMode="auto">
            <a:xfrm>
              <a:off x="1491" y="2465"/>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340" name="Rectangle 1452"/>
            <p:cNvSpPr>
              <a:spLocks noChangeArrowheads="1"/>
            </p:cNvSpPr>
            <p:nvPr/>
          </p:nvSpPr>
          <p:spPr bwMode="auto">
            <a:xfrm>
              <a:off x="1530" y="246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41" name="Rectangle 1453"/>
            <p:cNvSpPr>
              <a:spLocks noChangeArrowheads="1"/>
            </p:cNvSpPr>
            <p:nvPr/>
          </p:nvSpPr>
          <p:spPr bwMode="auto">
            <a:xfrm>
              <a:off x="1767" y="2267"/>
              <a:ext cx="6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Fe(II) 3,3</a:t>
              </a:r>
              <a:r>
                <a:rPr lang="en-US" sz="1400" b="1">
                  <a:solidFill>
                    <a:srgbClr val="000000"/>
                  </a:solidFill>
                  <a:cs typeface="Arial" charset="0"/>
                </a:rPr>
                <a:t>·10</a:t>
              </a:r>
              <a:r>
                <a:rPr lang="en-US" sz="1400" b="1" baseline="30000">
                  <a:solidFill>
                    <a:srgbClr val="000000"/>
                  </a:solidFill>
                  <a:cs typeface="Arial" charset="0"/>
                </a:rPr>
                <a:t>-7</a:t>
              </a:r>
              <a:endParaRPr lang="en-US">
                <a:cs typeface="Arial" charset="0"/>
              </a:endParaRPr>
            </a:p>
          </p:txBody>
        </p:sp>
        <p:sp>
          <p:nvSpPr>
            <p:cNvPr id="39347" name="Rectangle 1459"/>
            <p:cNvSpPr>
              <a:spLocks noChangeArrowheads="1"/>
            </p:cNvSpPr>
            <p:nvPr/>
          </p:nvSpPr>
          <p:spPr bwMode="auto">
            <a:xfrm>
              <a:off x="2458" y="2253"/>
              <a:ext cx="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 </a:t>
              </a:r>
              <a:endParaRPr lang="ru-RU"/>
            </a:p>
          </p:txBody>
        </p:sp>
        <p:sp>
          <p:nvSpPr>
            <p:cNvPr id="39348" name="Rectangle 1460"/>
            <p:cNvSpPr>
              <a:spLocks noChangeArrowheads="1"/>
            </p:cNvSpPr>
            <p:nvPr/>
          </p:nvSpPr>
          <p:spPr bwMode="auto">
            <a:xfrm>
              <a:off x="1751" y="2400"/>
              <a:ext cx="7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Fe(III) 4,3 </a:t>
              </a:r>
              <a:r>
                <a:rPr lang="en-US" sz="1400" b="1">
                  <a:solidFill>
                    <a:srgbClr val="000000"/>
                  </a:solidFill>
                </a:rPr>
                <a:t>·10</a:t>
              </a:r>
              <a:r>
                <a:rPr lang="en-US" sz="1400" b="1" baseline="30000">
                  <a:solidFill>
                    <a:srgbClr val="000000"/>
                  </a:solidFill>
                </a:rPr>
                <a:t>-7</a:t>
              </a:r>
              <a:endParaRPr lang="ru-RU" sz="1400" b="1" baseline="30000">
                <a:solidFill>
                  <a:srgbClr val="000000"/>
                </a:solidFill>
              </a:endParaRPr>
            </a:p>
          </p:txBody>
        </p:sp>
        <p:sp>
          <p:nvSpPr>
            <p:cNvPr id="39353" name="Rectangle 1465"/>
            <p:cNvSpPr>
              <a:spLocks noChangeArrowheads="1"/>
            </p:cNvSpPr>
            <p:nvPr/>
          </p:nvSpPr>
          <p:spPr bwMode="auto">
            <a:xfrm>
              <a:off x="2475" y="240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54" name="Rectangle 1466"/>
            <p:cNvSpPr>
              <a:spLocks noChangeArrowheads="1"/>
            </p:cNvSpPr>
            <p:nvPr/>
          </p:nvSpPr>
          <p:spPr bwMode="auto">
            <a:xfrm>
              <a:off x="2785" y="2135"/>
              <a:ext cx="4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0,35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357" name="Rectangle 1469"/>
            <p:cNvSpPr>
              <a:spLocks noChangeArrowheads="1"/>
            </p:cNvSpPr>
            <p:nvPr/>
          </p:nvSpPr>
          <p:spPr bwMode="auto">
            <a:xfrm>
              <a:off x="3169" y="2120"/>
              <a:ext cx="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a:t>
              </a:r>
              <a:endParaRPr lang="ru-RU"/>
            </a:p>
          </p:txBody>
        </p:sp>
        <p:sp>
          <p:nvSpPr>
            <p:cNvPr id="39359" name="Rectangle 1471"/>
            <p:cNvSpPr>
              <a:spLocks noChangeArrowheads="1"/>
            </p:cNvSpPr>
            <p:nvPr/>
          </p:nvSpPr>
          <p:spPr bwMode="auto">
            <a:xfrm>
              <a:off x="3233" y="213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60" name="Rectangle 1472"/>
            <p:cNvSpPr>
              <a:spLocks noChangeArrowheads="1"/>
            </p:cNvSpPr>
            <p:nvPr/>
          </p:nvSpPr>
          <p:spPr bwMode="auto">
            <a:xfrm>
              <a:off x="2875" y="2267"/>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361" name="Rectangle 1473"/>
            <p:cNvSpPr>
              <a:spLocks noChangeArrowheads="1"/>
            </p:cNvSpPr>
            <p:nvPr/>
          </p:nvSpPr>
          <p:spPr bwMode="auto">
            <a:xfrm>
              <a:off x="3143" y="226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62" name="Rectangle 1474"/>
            <p:cNvSpPr>
              <a:spLocks noChangeArrowheads="1"/>
            </p:cNvSpPr>
            <p:nvPr/>
          </p:nvSpPr>
          <p:spPr bwMode="auto">
            <a:xfrm>
              <a:off x="2730" y="2399"/>
              <a:ext cx="2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30,8 </a:t>
              </a:r>
              <a:endParaRPr lang="ru-RU"/>
            </a:p>
          </p:txBody>
        </p:sp>
        <p:sp>
          <p:nvSpPr>
            <p:cNvPr id="39363" name="Rectangle 1475"/>
            <p:cNvSpPr>
              <a:spLocks noChangeArrowheads="1"/>
            </p:cNvSpPr>
            <p:nvPr/>
          </p:nvSpPr>
          <p:spPr bwMode="auto">
            <a:xfrm>
              <a:off x="2987" y="2399"/>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364" name="Rectangle 1476"/>
            <p:cNvSpPr>
              <a:spLocks noChangeArrowheads="1"/>
            </p:cNvSpPr>
            <p:nvPr/>
          </p:nvSpPr>
          <p:spPr bwMode="auto">
            <a:xfrm>
              <a:off x="3288" y="239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65" name="Rectangle 1477"/>
            <p:cNvSpPr>
              <a:spLocks noChangeArrowheads="1"/>
            </p:cNvSpPr>
            <p:nvPr/>
          </p:nvSpPr>
          <p:spPr bwMode="auto">
            <a:xfrm>
              <a:off x="2741" y="2531"/>
              <a:ext cx="19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 </a:t>
              </a:r>
              <a:endParaRPr lang="ru-RU"/>
            </a:p>
          </p:txBody>
        </p:sp>
        <p:sp>
          <p:nvSpPr>
            <p:cNvPr id="39366" name="Rectangle 1478"/>
            <p:cNvSpPr>
              <a:spLocks noChangeArrowheads="1"/>
            </p:cNvSpPr>
            <p:nvPr/>
          </p:nvSpPr>
          <p:spPr bwMode="auto">
            <a:xfrm>
              <a:off x="2938" y="2531"/>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367" name="Rectangle 1479"/>
            <p:cNvSpPr>
              <a:spLocks noChangeArrowheads="1"/>
            </p:cNvSpPr>
            <p:nvPr/>
          </p:nvSpPr>
          <p:spPr bwMode="auto">
            <a:xfrm>
              <a:off x="3239" y="2531"/>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368" name="Rectangle 1480"/>
            <p:cNvSpPr>
              <a:spLocks noChangeArrowheads="1"/>
            </p:cNvSpPr>
            <p:nvPr/>
          </p:nvSpPr>
          <p:spPr bwMode="auto">
            <a:xfrm>
              <a:off x="3277" y="2531"/>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69" name="Rectangle 1481"/>
            <p:cNvSpPr>
              <a:spLocks noChangeArrowheads="1"/>
            </p:cNvSpPr>
            <p:nvPr/>
          </p:nvSpPr>
          <p:spPr bwMode="auto">
            <a:xfrm>
              <a:off x="3631" y="2135"/>
              <a:ext cx="4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1,8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375" name="Rectangle 1487"/>
            <p:cNvSpPr>
              <a:spLocks noChangeArrowheads="1"/>
            </p:cNvSpPr>
            <p:nvPr/>
          </p:nvSpPr>
          <p:spPr bwMode="auto">
            <a:xfrm>
              <a:off x="3688" y="2267"/>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376" name="Rectangle 1488"/>
            <p:cNvSpPr>
              <a:spLocks noChangeArrowheads="1"/>
            </p:cNvSpPr>
            <p:nvPr/>
          </p:nvSpPr>
          <p:spPr bwMode="auto">
            <a:xfrm>
              <a:off x="3957" y="226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77" name="Rectangle 1489"/>
            <p:cNvSpPr>
              <a:spLocks noChangeArrowheads="1"/>
            </p:cNvSpPr>
            <p:nvPr/>
          </p:nvSpPr>
          <p:spPr bwMode="auto">
            <a:xfrm>
              <a:off x="3631" y="2399"/>
              <a:ext cx="3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158±10</a:t>
              </a:r>
              <a:endParaRPr lang="ru-RU"/>
            </a:p>
          </p:txBody>
        </p:sp>
        <p:sp>
          <p:nvSpPr>
            <p:cNvPr id="39378" name="Rectangle 1490"/>
            <p:cNvSpPr>
              <a:spLocks noChangeArrowheads="1"/>
            </p:cNvSpPr>
            <p:nvPr/>
          </p:nvSpPr>
          <p:spPr bwMode="auto">
            <a:xfrm>
              <a:off x="4015" y="239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79" name="Rectangle 1491"/>
            <p:cNvSpPr>
              <a:spLocks noChangeArrowheads="1"/>
            </p:cNvSpPr>
            <p:nvPr/>
          </p:nvSpPr>
          <p:spPr bwMode="auto">
            <a:xfrm>
              <a:off x="3673" y="2531"/>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380" name="Rectangle 1492"/>
            <p:cNvSpPr>
              <a:spLocks noChangeArrowheads="1"/>
            </p:cNvSpPr>
            <p:nvPr/>
          </p:nvSpPr>
          <p:spPr bwMode="auto">
            <a:xfrm>
              <a:off x="3973" y="2531"/>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81" name="Rectangle 1493"/>
            <p:cNvSpPr>
              <a:spLocks noChangeArrowheads="1"/>
            </p:cNvSpPr>
            <p:nvPr/>
          </p:nvSpPr>
          <p:spPr bwMode="auto">
            <a:xfrm>
              <a:off x="4443" y="2267"/>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96,4</a:t>
              </a:r>
              <a:endParaRPr lang="ru-RU"/>
            </a:p>
          </p:txBody>
        </p:sp>
        <p:sp>
          <p:nvSpPr>
            <p:cNvPr id="39382" name="Rectangle 1494"/>
            <p:cNvSpPr>
              <a:spLocks noChangeArrowheads="1"/>
            </p:cNvSpPr>
            <p:nvPr/>
          </p:nvSpPr>
          <p:spPr bwMode="auto">
            <a:xfrm>
              <a:off x="4668" y="226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83" name="Rectangle 1495"/>
            <p:cNvSpPr>
              <a:spLocks noChangeArrowheads="1"/>
            </p:cNvSpPr>
            <p:nvPr/>
          </p:nvSpPr>
          <p:spPr bwMode="auto">
            <a:xfrm>
              <a:off x="4443" y="2400"/>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82,2</a:t>
              </a:r>
              <a:endParaRPr lang="ru-RU"/>
            </a:p>
          </p:txBody>
        </p:sp>
        <p:sp>
          <p:nvSpPr>
            <p:cNvPr id="39384" name="Rectangle 1496"/>
            <p:cNvSpPr>
              <a:spLocks noChangeArrowheads="1"/>
            </p:cNvSpPr>
            <p:nvPr/>
          </p:nvSpPr>
          <p:spPr bwMode="auto">
            <a:xfrm>
              <a:off x="4668" y="240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85" name="Rectangle 1497"/>
            <p:cNvSpPr>
              <a:spLocks noChangeArrowheads="1"/>
            </p:cNvSpPr>
            <p:nvPr/>
          </p:nvSpPr>
          <p:spPr bwMode="auto">
            <a:xfrm>
              <a:off x="5158" y="2127"/>
              <a:ext cx="18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&gt;10</a:t>
              </a:r>
              <a:endParaRPr lang="ru-RU"/>
            </a:p>
          </p:txBody>
        </p:sp>
        <p:sp>
          <p:nvSpPr>
            <p:cNvPr id="39386" name="Rectangle 1498"/>
            <p:cNvSpPr>
              <a:spLocks noChangeArrowheads="1"/>
            </p:cNvSpPr>
            <p:nvPr/>
          </p:nvSpPr>
          <p:spPr bwMode="auto">
            <a:xfrm>
              <a:off x="5353" y="212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87" name="Rectangle 1499"/>
            <p:cNvSpPr>
              <a:spLocks noChangeArrowheads="1"/>
            </p:cNvSpPr>
            <p:nvPr/>
          </p:nvSpPr>
          <p:spPr bwMode="auto">
            <a:xfrm>
              <a:off x="5386" y="2119"/>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388" name="Rectangle 1500"/>
            <p:cNvSpPr>
              <a:spLocks noChangeArrowheads="1"/>
            </p:cNvSpPr>
            <p:nvPr/>
          </p:nvSpPr>
          <p:spPr bwMode="auto">
            <a:xfrm>
              <a:off x="5452" y="2127"/>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389" name="Rectangle 1501"/>
            <p:cNvSpPr>
              <a:spLocks noChangeArrowheads="1"/>
            </p:cNvSpPr>
            <p:nvPr/>
          </p:nvSpPr>
          <p:spPr bwMode="auto">
            <a:xfrm>
              <a:off x="5554" y="2127"/>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390" name="Rectangle 1502"/>
            <p:cNvSpPr>
              <a:spLocks noChangeArrowheads="1"/>
            </p:cNvSpPr>
            <p:nvPr/>
          </p:nvSpPr>
          <p:spPr bwMode="auto">
            <a:xfrm>
              <a:off x="5592" y="2127"/>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80</a:t>
              </a:r>
              <a:endParaRPr lang="ru-RU"/>
            </a:p>
          </p:txBody>
        </p:sp>
        <p:sp>
          <p:nvSpPr>
            <p:cNvPr id="39391" name="Rectangle 1503"/>
            <p:cNvSpPr>
              <a:spLocks noChangeArrowheads="1"/>
            </p:cNvSpPr>
            <p:nvPr/>
          </p:nvSpPr>
          <p:spPr bwMode="auto">
            <a:xfrm>
              <a:off x="5719" y="2127"/>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392" name="Rectangle 1504"/>
            <p:cNvSpPr>
              <a:spLocks noChangeArrowheads="1"/>
            </p:cNvSpPr>
            <p:nvPr/>
          </p:nvSpPr>
          <p:spPr bwMode="auto">
            <a:xfrm>
              <a:off x="5758" y="2127"/>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88</a:t>
              </a:r>
              <a:endParaRPr lang="ru-RU"/>
            </a:p>
          </p:txBody>
        </p:sp>
        <p:sp>
          <p:nvSpPr>
            <p:cNvPr id="39393" name="Rectangle 1505"/>
            <p:cNvSpPr>
              <a:spLocks noChangeArrowheads="1"/>
            </p:cNvSpPr>
            <p:nvPr/>
          </p:nvSpPr>
          <p:spPr bwMode="auto">
            <a:xfrm>
              <a:off x="5886" y="2127"/>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94" name="Rectangle 1506"/>
            <p:cNvSpPr>
              <a:spLocks noChangeArrowheads="1"/>
            </p:cNvSpPr>
            <p:nvPr/>
          </p:nvSpPr>
          <p:spPr bwMode="auto">
            <a:xfrm>
              <a:off x="5139" y="226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a:t>
              </a:r>
              <a:endParaRPr lang="ru-RU"/>
            </a:p>
          </p:txBody>
        </p:sp>
        <p:sp>
          <p:nvSpPr>
            <p:cNvPr id="39395" name="Rectangle 1507"/>
            <p:cNvSpPr>
              <a:spLocks noChangeArrowheads="1"/>
            </p:cNvSpPr>
            <p:nvPr/>
          </p:nvSpPr>
          <p:spPr bwMode="auto">
            <a:xfrm>
              <a:off x="5204" y="2268"/>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396" name="Rectangle 1508"/>
            <p:cNvSpPr>
              <a:spLocks noChangeArrowheads="1"/>
            </p:cNvSpPr>
            <p:nvPr/>
          </p:nvSpPr>
          <p:spPr bwMode="auto">
            <a:xfrm>
              <a:off x="5242" y="2268"/>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10</a:t>
              </a:r>
              <a:endParaRPr lang="ru-RU"/>
            </a:p>
          </p:txBody>
        </p:sp>
        <p:sp>
          <p:nvSpPr>
            <p:cNvPr id="39397" name="Rectangle 1509"/>
            <p:cNvSpPr>
              <a:spLocks noChangeArrowheads="1"/>
            </p:cNvSpPr>
            <p:nvPr/>
          </p:nvSpPr>
          <p:spPr bwMode="auto">
            <a:xfrm>
              <a:off x="5370" y="226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398" name="Rectangle 1510"/>
            <p:cNvSpPr>
              <a:spLocks noChangeArrowheads="1"/>
            </p:cNvSpPr>
            <p:nvPr/>
          </p:nvSpPr>
          <p:spPr bwMode="auto">
            <a:xfrm>
              <a:off x="5402" y="2260"/>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399" name="Rectangle 1511"/>
            <p:cNvSpPr>
              <a:spLocks noChangeArrowheads="1"/>
            </p:cNvSpPr>
            <p:nvPr/>
          </p:nvSpPr>
          <p:spPr bwMode="auto">
            <a:xfrm>
              <a:off x="5468" y="2268"/>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400" name="Rectangle 1512"/>
            <p:cNvSpPr>
              <a:spLocks noChangeArrowheads="1"/>
            </p:cNvSpPr>
            <p:nvPr/>
          </p:nvSpPr>
          <p:spPr bwMode="auto">
            <a:xfrm>
              <a:off x="5570" y="2268"/>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01" name="Rectangle 1513"/>
            <p:cNvSpPr>
              <a:spLocks noChangeArrowheads="1"/>
            </p:cNvSpPr>
            <p:nvPr/>
          </p:nvSpPr>
          <p:spPr bwMode="auto">
            <a:xfrm>
              <a:off x="5608" y="2268"/>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12</a:t>
              </a:r>
              <a:endParaRPr lang="ru-RU"/>
            </a:p>
          </p:txBody>
        </p:sp>
        <p:sp>
          <p:nvSpPr>
            <p:cNvPr id="39402" name="Rectangle 1514"/>
            <p:cNvSpPr>
              <a:spLocks noChangeArrowheads="1"/>
            </p:cNvSpPr>
            <p:nvPr/>
          </p:nvSpPr>
          <p:spPr bwMode="auto">
            <a:xfrm>
              <a:off x="5737" y="2268"/>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03" name="Rectangle 1515"/>
            <p:cNvSpPr>
              <a:spLocks noChangeArrowheads="1"/>
            </p:cNvSpPr>
            <p:nvPr/>
          </p:nvSpPr>
          <p:spPr bwMode="auto">
            <a:xfrm>
              <a:off x="5774" y="2268"/>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20</a:t>
              </a:r>
              <a:endParaRPr lang="ru-RU"/>
            </a:p>
          </p:txBody>
        </p:sp>
        <p:sp>
          <p:nvSpPr>
            <p:cNvPr id="39404" name="Rectangle 1516"/>
            <p:cNvSpPr>
              <a:spLocks noChangeArrowheads="1"/>
            </p:cNvSpPr>
            <p:nvPr/>
          </p:nvSpPr>
          <p:spPr bwMode="auto">
            <a:xfrm>
              <a:off x="5903" y="226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05" name="Rectangle 1517"/>
            <p:cNvSpPr>
              <a:spLocks noChangeArrowheads="1"/>
            </p:cNvSpPr>
            <p:nvPr/>
          </p:nvSpPr>
          <p:spPr bwMode="auto">
            <a:xfrm>
              <a:off x="5115" y="2409"/>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0,15</a:t>
              </a:r>
              <a:endParaRPr lang="ru-RU"/>
            </a:p>
          </p:txBody>
        </p:sp>
        <p:sp>
          <p:nvSpPr>
            <p:cNvPr id="39406" name="Rectangle 1518"/>
            <p:cNvSpPr>
              <a:spLocks noChangeArrowheads="1"/>
            </p:cNvSpPr>
            <p:nvPr/>
          </p:nvSpPr>
          <p:spPr bwMode="auto">
            <a:xfrm>
              <a:off x="5340" y="2401"/>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407" name="Rectangle 1519"/>
            <p:cNvSpPr>
              <a:spLocks noChangeArrowheads="1"/>
            </p:cNvSpPr>
            <p:nvPr/>
          </p:nvSpPr>
          <p:spPr bwMode="auto">
            <a:xfrm>
              <a:off x="5406" y="2409"/>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408" name="Rectangle 1520"/>
            <p:cNvSpPr>
              <a:spLocks noChangeArrowheads="1"/>
            </p:cNvSpPr>
            <p:nvPr/>
          </p:nvSpPr>
          <p:spPr bwMode="auto">
            <a:xfrm>
              <a:off x="5508" y="2409"/>
              <a:ext cx="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09" name="Rectangle 1521"/>
            <p:cNvSpPr>
              <a:spLocks noChangeArrowheads="1"/>
            </p:cNvSpPr>
            <p:nvPr/>
          </p:nvSpPr>
          <p:spPr bwMode="auto">
            <a:xfrm>
              <a:off x="5607" y="240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10" name="Rectangle 1522"/>
            <p:cNvSpPr>
              <a:spLocks noChangeArrowheads="1"/>
            </p:cNvSpPr>
            <p:nvPr/>
          </p:nvSpPr>
          <p:spPr bwMode="auto">
            <a:xfrm>
              <a:off x="5639" y="2409"/>
              <a:ext cx="2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0,008</a:t>
              </a:r>
              <a:endParaRPr lang="ru-RU"/>
            </a:p>
          </p:txBody>
        </p:sp>
        <p:sp>
          <p:nvSpPr>
            <p:cNvPr id="39411" name="Rectangle 1523"/>
            <p:cNvSpPr>
              <a:spLocks noChangeArrowheads="1"/>
            </p:cNvSpPr>
            <p:nvPr/>
          </p:nvSpPr>
          <p:spPr bwMode="auto">
            <a:xfrm>
              <a:off x="5927" y="240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13" name="Rectangle 1525"/>
            <p:cNvSpPr>
              <a:spLocks noChangeArrowheads="1"/>
            </p:cNvSpPr>
            <p:nvPr/>
          </p:nvSpPr>
          <p:spPr bwMode="auto">
            <a:xfrm>
              <a:off x="5048" y="2549"/>
              <a:ext cx="2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sym typeface="Symbol" pitchFamily="18" charset="2"/>
                </a:rPr>
                <a:t></a:t>
              </a:r>
              <a:r>
                <a:rPr lang="ru-RU" sz="1400" b="1">
                  <a:solidFill>
                    <a:srgbClr val="000000"/>
                  </a:solidFill>
                </a:rPr>
                <a:t>0,15</a:t>
              </a:r>
              <a:endParaRPr lang="ru-RU"/>
            </a:p>
          </p:txBody>
        </p:sp>
        <p:sp>
          <p:nvSpPr>
            <p:cNvPr id="39414" name="Rectangle 1526"/>
            <p:cNvSpPr>
              <a:spLocks noChangeArrowheads="1"/>
            </p:cNvSpPr>
            <p:nvPr/>
          </p:nvSpPr>
          <p:spPr bwMode="auto">
            <a:xfrm>
              <a:off x="5324" y="254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15" name="Rectangle 1527"/>
            <p:cNvSpPr>
              <a:spLocks noChangeArrowheads="1"/>
            </p:cNvSpPr>
            <p:nvPr/>
          </p:nvSpPr>
          <p:spPr bwMode="auto">
            <a:xfrm>
              <a:off x="5356" y="2541"/>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416" name="Rectangle 1528"/>
            <p:cNvSpPr>
              <a:spLocks noChangeArrowheads="1"/>
            </p:cNvSpPr>
            <p:nvPr/>
          </p:nvSpPr>
          <p:spPr bwMode="auto">
            <a:xfrm>
              <a:off x="5422" y="2549"/>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417" name="Rectangle 1529"/>
            <p:cNvSpPr>
              <a:spLocks noChangeArrowheads="1"/>
            </p:cNvSpPr>
            <p:nvPr/>
          </p:nvSpPr>
          <p:spPr bwMode="auto">
            <a:xfrm>
              <a:off x="5524" y="254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18" name="Rectangle 1530"/>
            <p:cNvSpPr>
              <a:spLocks noChangeArrowheads="1"/>
            </p:cNvSpPr>
            <p:nvPr/>
          </p:nvSpPr>
          <p:spPr bwMode="auto">
            <a:xfrm>
              <a:off x="5556" y="2549"/>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19" name="Rectangle 1531"/>
            <p:cNvSpPr>
              <a:spLocks noChangeArrowheads="1"/>
            </p:cNvSpPr>
            <p:nvPr/>
          </p:nvSpPr>
          <p:spPr bwMode="auto">
            <a:xfrm>
              <a:off x="5620" y="254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20" name="Rectangle 1532"/>
            <p:cNvSpPr>
              <a:spLocks noChangeArrowheads="1"/>
            </p:cNvSpPr>
            <p:nvPr/>
          </p:nvSpPr>
          <p:spPr bwMode="auto">
            <a:xfrm>
              <a:off x="5652" y="2549"/>
              <a:ext cx="34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&lt;0,002</a:t>
              </a:r>
              <a:endParaRPr lang="ru-RU"/>
            </a:p>
          </p:txBody>
        </p:sp>
        <p:sp>
          <p:nvSpPr>
            <p:cNvPr id="39421" name="Rectangle 1533"/>
            <p:cNvSpPr>
              <a:spLocks noChangeArrowheads="1"/>
            </p:cNvSpPr>
            <p:nvPr/>
          </p:nvSpPr>
          <p:spPr bwMode="auto">
            <a:xfrm>
              <a:off x="6006" y="254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22" name="Rectangle 1534"/>
            <p:cNvSpPr>
              <a:spLocks noChangeArrowheads="1"/>
            </p:cNvSpPr>
            <p:nvPr/>
          </p:nvSpPr>
          <p:spPr bwMode="auto">
            <a:xfrm>
              <a:off x="56"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3" name="Rectangle 1535"/>
            <p:cNvSpPr>
              <a:spLocks noChangeArrowheads="1"/>
            </p:cNvSpPr>
            <p:nvPr/>
          </p:nvSpPr>
          <p:spPr bwMode="auto">
            <a:xfrm>
              <a:off x="67" y="2108"/>
              <a:ext cx="62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4" name="Rectangle 1536"/>
            <p:cNvSpPr>
              <a:spLocks noChangeArrowheads="1"/>
            </p:cNvSpPr>
            <p:nvPr/>
          </p:nvSpPr>
          <p:spPr bwMode="auto">
            <a:xfrm>
              <a:off x="695"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5" name="Rectangle 1537"/>
            <p:cNvSpPr>
              <a:spLocks noChangeArrowheads="1"/>
            </p:cNvSpPr>
            <p:nvPr/>
          </p:nvSpPr>
          <p:spPr bwMode="auto">
            <a:xfrm>
              <a:off x="706" y="2108"/>
              <a:ext cx="91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6" name="Rectangle 1538"/>
            <p:cNvSpPr>
              <a:spLocks noChangeArrowheads="1"/>
            </p:cNvSpPr>
            <p:nvPr/>
          </p:nvSpPr>
          <p:spPr bwMode="auto">
            <a:xfrm>
              <a:off x="1619"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7" name="Rectangle 1539"/>
            <p:cNvSpPr>
              <a:spLocks noChangeArrowheads="1"/>
            </p:cNvSpPr>
            <p:nvPr/>
          </p:nvSpPr>
          <p:spPr bwMode="auto">
            <a:xfrm>
              <a:off x="1630" y="2108"/>
              <a:ext cx="96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8" name="Rectangle 1540"/>
            <p:cNvSpPr>
              <a:spLocks noChangeArrowheads="1"/>
            </p:cNvSpPr>
            <p:nvPr/>
          </p:nvSpPr>
          <p:spPr bwMode="auto">
            <a:xfrm>
              <a:off x="2596"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29" name="Rectangle 1541"/>
            <p:cNvSpPr>
              <a:spLocks noChangeArrowheads="1"/>
            </p:cNvSpPr>
            <p:nvPr/>
          </p:nvSpPr>
          <p:spPr bwMode="auto">
            <a:xfrm>
              <a:off x="2607" y="2108"/>
              <a:ext cx="80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0" name="Rectangle 1542"/>
            <p:cNvSpPr>
              <a:spLocks noChangeArrowheads="1"/>
            </p:cNvSpPr>
            <p:nvPr/>
          </p:nvSpPr>
          <p:spPr bwMode="auto">
            <a:xfrm>
              <a:off x="3411"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1" name="Rectangle 1543"/>
            <p:cNvSpPr>
              <a:spLocks noChangeArrowheads="1"/>
            </p:cNvSpPr>
            <p:nvPr/>
          </p:nvSpPr>
          <p:spPr bwMode="auto">
            <a:xfrm>
              <a:off x="3422" y="2108"/>
              <a:ext cx="80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2" name="Rectangle 1544"/>
            <p:cNvSpPr>
              <a:spLocks noChangeArrowheads="1"/>
            </p:cNvSpPr>
            <p:nvPr/>
          </p:nvSpPr>
          <p:spPr bwMode="auto">
            <a:xfrm>
              <a:off x="4224"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3" name="Rectangle 1545"/>
            <p:cNvSpPr>
              <a:spLocks noChangeArrowheads="1"/>
            </p:cNvSpPr>
            <p:nvPr/>
          </p:nvSpPr>
          <p:spPr bwMode="auto">
            <a:xfrm>
              <a:off x="4235" y="2108"/>
              <a:ext cx="64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4" name="Rectangle 1546"/>
            <p:cNvSpPr>
              <a:spLocks noChangeArrowheads="1"/>
            </p:cNvSpPr>
            <p:nvPr/>
          </p:nvSpPr>
          <p:spPr bwMode="auto">
            <a:xfrm>
              <a:off x="4876"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5" name="Rectangle 1547"/>
            <p:cNvSpPr>
              <a:spLocks noChangeArrowheads="1"/>
            </p:cNvSpPr>
            <p:nvPr/>
          </p:nvSpPr>
          <p:spPr bwMode="auto">
            <a:xfrm>
              <a:off x="4887" y="2108"/>
              <a:ext cx="126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6" name="Rectangle 1548"/>
            <p:cNvSpPr>
              <a:spLocks noChangeArrowheads="1"/>
            </p:cNvSpPr>
            <p:nvPr/>
          </p:nvSpPr>
          <p:spPr bwMode="auto">
            <a:xfrm>
              <a:off x="6155" y="2108"/>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7" name="Rectangle 1549"/>
            <p:cNvSpPr>
              <a:spLocks noChangeArrowheads="1"/>
            </p:cNvSpPr>
            <p:nvPr/>
          </p:nvSpPr>
          <p:spPr bwMode="auto">
            <a:xfrm>
              <a:off x="56"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8" name="Rectangle 1550"/>
            <p:cNvSpPr>
              <a:spLocks noChangeArrowheads="1"/>
            </p:cNvSpPr>
            <p:nvPr/>
          </p:nvSpPr>
          <p:spPr bwMode="auto">
            <a:xfrm>
              <a:off x="695"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39" name="Rectangle 1551"/>
            <p:cNvSpPr>
              <a:spLocks noChangeArrowheads="1"/>
            </p:cNvSpPr>
            <p:nvPr/>
          </p:nvSpPr>
          <p:spPr bwMode="auto">
            <a:xfrm>
              <a:off x="1619"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0" name="Rectangle 1552"/>
            <p:cNvSpPr>
              <a:spLocks noChangeArrowheads="1"/>
            </p:cNvSpPr>
            <p:nvPr/>
          </p:nvSpPr>
          <p:spPr bwMode="auto">
            <a:xfrm>
              <a:off x="2596"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1" name="Rectangle 1553"/>
            <p:cNvSpPr>
              <a:spLocks noChangeArrowheads="1"/>
            </p:cNvSpPr>
            <p:nvPr/>
          </p:nvSpPr>
          <p:spPr bwMode="auto">
            <a:xfrm>
              <a:off x="3411"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2" name="Rectangle 1554"/>
            <p:cNvSpPr>
              <a:spLocks noChangeArrowheads="1"/>
            </p:cNvSpPr>
            <p:nvPr/>
          </p:nvSpPr>
          <p:spPr bwMode="auto">
            <a:xfrm>
              <a:off x="4224"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3" name="Rectangle 1555"/>
            <p:cNvSpPr>
              <a:spLocks noChangeArrowheads="1"/>
            </p:cNvSpPr>
            <p:nvPr/>
          </p:nvSpPr>
          <p:spPr bwMode="auto">
            <a:xfrm>
              <a:off x="4876"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4" name="Rectangle 1556"/>
            <p:cNvSpPr>
              <a:spLocks noChangeArrowheads="1"/>
            </p:cNvSpPr>
            <p:nvPr/>
          </p:nvSpPr>
          <p:spPr bwMode="auto">
            <a:xfrm>
              <a:off x="6155" y="2120"/>
              <a:ext cx="11" cy="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445" name="Rectangle 1557"/>
            <p:cNvSpPr>
              <a:spLocks noChangeArrowheads="1"/>
            </p:cNvSpPr>
            <p:nvPr/>
          </p:nvSpPr>
          <p:spPr bwMode="auto">
            <a:xfrm>
              <a:off x="183" y="2913"/>
              <a:ext cx="38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FeOOH</a:t>
              </a:r>
              <a:endParaRPr lang="ru-RU"/>
            </a:p>
          </p:txBody>
        </p:sp>
        <p:sp>
          <p:nvSpPr>
            <p:cNvPr id="39446" name="Rectangle 1558"/>
            <p:cNvSpPr>
              <a:spLocks noChangeArrowheads="1"/>
            </p:cNvSpPr>
            <p:nvPr/>
          </p:nvSpPr>
          <p:spPr bwMode="auto">
            <a:xfrm>
              <a:off x="578" y="291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47" name="Rectangle 1559"/>
            <p:cNvSpPr>
              <a:spLocks noChangeArrowheads="1"/>
            </p:cNvSpPr>
            <p:nvPr/>
          </p:nvSpPr>
          <p:spPr bwMode="auto">
            <a:xfrm>
              <a:off x="310" y="3045"/>
              <a:ext cx="1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(2)</a:t>
              </a:r>
              <a:endParaRPr lang="ru-RU"/>
            </a:p>
          </p:txBody>
        </p:sp>
        <p:sp>
          <p:nvSpPr>
            <p:cNvPr id="39448" name="Rectangle 1560"/>
            <p:cNvSpPr>
              <a:spLocks noChangeArrowheads="1"/>
            </p:cNvSpPr>
            <p:nvPr/>
          </p:nvSpPr>
          <p:spPr bwMode="auto">
            <a:xfrm>
              <a:off x="451" y="304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49" name="Rectangle 1561"/>
            <p:cNvSpPr>
              <a:spLocks noChangeArrowheads="1"/>
            </p:cNvSpPr>
            <p:nvPr/>
          </p:nvSpPr>
          <p:spPr bwMode="auto">
            <a:xfrm>
              <a:off x="1050" y="2978"/>
              <a:ext cx="21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66,1</a:t>
              </a:r>
              <a:endParaRPr lang="ru-RU"/>
            </a:p>
          </p:txBody>
        </p:sp>
        <p:sp>
          <p:nvSpPr>
            <p:cNvPr id="39450" name="Rectangle 1562"/>
            <p:cNvSpPr>
              <a:spLocks noChangeArrowheads="1"/>
            </p:cNvSpPr>
            <p:nvPr/>
          </p:nvSpPr>
          <p:spPr bwMode="auto">
            <a:xfrm>
              <a:off x="1274" y="297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51" name="Rectangle 1563"/>
            <p:cNvSpPr>
              <a:spLocks noChangeArrowheads="1"/>
            </p:cNvSpPr>
            <p:nvPr/>
          </p:nvSpPr>
          <p:spPr bwMode="auto">
            <a:xfrm>
              <a:off x="2093" y="2978"/>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52" name="Rectangle 1564"/>
            <p:cNvSpPr>
              <a:spLocks noChangeArrowheads="1"/>
            </p:cNvSpPr>
            <p:nvPr/>
          </p:nvSpPr>
          <p:spPr bwMode="auto">
            <a:xfrm>
              <a:off x="2132" y="297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53" name="Rectangle 1565"/>
            <p:cNvSpPr>
              <a:spLocks noChangeArrowheads="1"/>
            </p:cNvSpPr>
            <p:nvPr/>
          </p:nvSpPr>
          <p:spPr bwMode="auto">
            <a:xfrm>
              <a:off x="2785" y="2780"/>
              <a:ext cx="4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0,34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458" name="Rectangle 1570"/>
            <p:cNvSpPr>
              <a:spLocks noChangeArrowheads="1"/>
            </p:cNvSpPr>
            <p:nvPr/>
          </p:nvSpPr>
          <p:spPr bwMode="auto">
            <a:xfrm>
              <a:off x="3233" y="278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59" name="Rectangle 1571"/>
            <p:cNvSpPr>
              <a:spLocks noChangeArrowheads="1"/>
            </p:cNvSpPr>
            <p:nvPr/>
          </p:nvSpPr>
          <p:spPr bwMode="auto">
            <a:xfrm>
              <a:off x="2875" y="2913"/>
              <a:ext cx="1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a:t>
              </a:r>
              <a:endParaRPr lang="ru-RU"/>
            </a:p>
          </p:txBody>
        </p:sp>
        <p:sp>
          <p:nvSpPr>
            <p:cNvPr id="39460" name="Rectangle 1572"/>
            <p:cNvSpPr>
              <a:spLocks noChangeArrowheads="1"/>
            </p:cNvSpPr>
            <p:nvPr/>
          </p:nvSpPr>
          <p:spPr bwMode="auto">
            <a:xfrm>
              <a:off x="3079" y="291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61" name="Rectangle 1573"/>
            <p:cNvSpPr>
              <a:spLocks noChangeArrowheads="1"/>
            </p:cNvSpPr>
            <p:nvPr/>
          </p:nvSpPr>
          <p:spPr bwMode="auto">
            <a:xfrm>
              <a:off x="3111" y="291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a:t>
              </a:r>
              <a:endParaRPr lang="ru-RU"/>
            </a:p>
          </p:txBody>
        </p:sp>
        <p:sp>
          <p:nvSpPr>
            <p:cNvPr id="39462" name="Rectangle 1574"/>
            <p:cNvSpPr>
              <a:spLocks noChangeArrowheads="1"/>
            </p:cNvSpPr>
            <p:nvPr/>
          </p:nvSpPr>
          <p:spPr bwMode="auto">
            <a:xfrm>
              <a:off x="3143" y="291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63" name="Rectangle 1575"/>
            <p:cNvSpPr>
              <a:spLocks noChangeArrowheads="1"/>
            </p:cNvSpPr>
            <p:nvPr/>
          </p:nvSpPr>
          <p:spPr bwMode="auto">
            <a:xfrm>
              <a:off x="2698" y="3044"/>
              <a:ext cx="3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30,25 </a:t>
              </a:r>
              <a:endParaRPr lang="ru-RU"/>
            </a:p>
          </p:txBody>
        </p:sp>
        <p:sp>
          <p:nvSpPr>
            <p:cNvPr id="39464" name="Rectangle 1576"/>
            <p:cNvSpPr>
              <a:spLocks noChangeArrowheads="1"/>
            </p:cNvSpPr>
            <p:nvPr/>
          </p:nvSpPr>
          <p:spPr bwMode="auto">
            <a:xfrm>
              <a:off x="3019" y="3044"/>
              <a:ext cx="23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a:t>
              </a:r>
              <a:endParaRPr lang="ru-RU"/>
            </a:p>
          </p:txBody>
        </p:sp>
        <p:sp>
          <p:nvSpPr>
            <p:cNvPr id="39465" name="Rectangle 1577"/>
            <p:cNvSpPr>
              <a:spLocks noChangeArrowheads="1"/>
            </p:cNvSpPr>
            <p:nvPr/>
          </p:nvSpPr>
          <p:spPr bwMode="auto">
            <a:xfrm>
              <a:off x="3254" y="304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66" name="Rectangle 1578"/>
            <p:cNvSpPr>
              <a:spLocks noChangeArrowheads="1"/>
            </p:cNvSpPr>
            <p:nvPr/>
          </p:nvSpPr>
          <p:spPr bwMode="auto">
            <a:xfrm>
              <a:off x="3287" y="304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a:t>
              </a:r>
              <a:endParaRPr lang="ru-RU"/>
            </a:p>
          </p:txBody>
        </p:sp>
        <p:sp>
          <p:nvSpPr>
            <p:cNvPr id="39467" name="Rectangle 1579"/>
            <p:cNvSpPr>
              <a:spLocks noChangeArrowheads="1"/>
            </p:cNvSpPr>
            <p:nvPr/>
          </p:nvSpPr>
          <p:spPr bwMode="auto">
            <a:xfrm>
              <a:off x="3319" y="304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68" name="Rectangle 1580"/>
            <p:cNvSpPr>
              <a:spLocks noChangeArrowheads="1"/>
            </p:cNvSpPr>
            <p:nvPr/>
          </p:nvSpPr>
          <p:spPr bwMode="auto">
            <a:xfrm>
              <a:off x="2661" y="3176"/>
              <a:ext cx="3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(±2,55 </a:t>
              </a:r>
              <a:endParaRPr lang="ru-RU"/>
            </a:p>
          </p:txBody>
        </p:sp>
        <p:sp>
          <p:nvSpPr>
            <p:cNvPr id="39469" name="Rectangle 1581"/>
            <p:cNvSpPr>
              <a:spLocks noChangeArrowheads="1"/>
            </p:cNvSpPr>
            <p:nvPr/>
          </p:nvSpPr>
          <p:spPr bwMode="auto">
            <a:xfrm>
              <a:off x="3018" y="3176"/>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470" name="Rectangle 1582"/>
            <p:cNvSpPr>
              <a:spLocks noChangeArrowheads="1"/>
            </p:cNvSpPr>
            <p:nvPr/>
          </p:nvSpPr>
          <p:spPr bwMode="auto">
            <a:xfrm>
              <a:off x="3318" y="3176"/>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71" name="Rectangle 1583"/>
            <p:cNvSpPr>
              <a:spLocks noChangeArrowheads="1"/>
            </p:cNvSpPr>
            <p:nvPr/>
          </p:nvSpPr>
          <p:spPr bwMode="auto">
            <a:xfrm>
              <a:off x="3357" y="3176"/>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72" name="Rectangle 1584"/>
            <p:cNvSpPr>
              <a:spLocks noChangeArrowheads="1"/>
            </p:cNvSpPr>
            <p:nvPr/>
          </p:nvSpPr>
          <p:spPr bwMode="auto">
            <a:xfrm>
              <a:off x="3631" y="2846"/>
              <a:ext cx="40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1,9 </a:t>
              </a:r>
              <a:r>
                <a:rPr lang="en-US" sz="1400" b="1">
                  <a:solidFill>
                    <a:srgbClr val="000000"/>
                  </a:solidFill>
                  <a:cs typeface="Arial" charset="0"/>
                </a:rPr>
                <a:t>·10</a:t>
              </a:r>
              <a:r>
                <a:rPr lang="en-US" sz="1400" b="1" baseline="30000">
                  <a:solidFill>
                    <a:srgbClr val="000000"/>
                  </a:solidFill>
                  <a:cs typeface="Arial" charset="0"/>
                </a:rPr>
                <a:t>-6</a:t>
              </a:r>
              <a:endParaRPr lang="ru-RU" sz="1400" b="1" baseline="30000">
                <a:solidFill>
                  <a:srgbClr val="000000"/>
                </a:solidFill>
                <a:cs typeface="Arial" charset="0"/>
              </a:endParaRPr>
            </a:p>
          </p:txBody>
        </p:sp>
        <p:sp>
          <p:nvSpPr>
            <p:cNvPr id="39478" name="Rectangle 1590"/>
            <p:cNvSpPr>
              <a:spLocks noChangeArrowheads="1"/>
            </p:cNvSpPr>
            <p:nvPr/>
          </p:nvSpPr>
          <p:spPr bwMode="auto">
            <a:xfrm>
              <a:off x="3688" y="2979"/>
              <a:ext cx="2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mol/l</a:t>
              </a:r>
              <a:endParaRPr lang="ru-RU"/>
            </a:p>
          </p:txBody>
        </p:sp>
        <p:sp>
          <p:nvSpPr>
            <p:cNvPr id="39479" name="Rectangle 1591"/>
            <p:cNvSpPr>
              <a:spLocks noChangeArrowheads="1"/>
            </p:cNvSpPr>
            <p:nvPr/>
          </p:nvSpPr>
          <p:spPr bwMode="auto">
            <a:xfrm>
              <a:off x="3957" y="297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80" name="Rectangle 1592"/>
            <p:cNvSpPr>
              <a:spLocks noChangeArrowheads="1"/>
            </p:cNvSpPr>
            <p:nvPr/>
          </p:nvSpPr>
          <p:spPr bwMode="auto">
            <a:xfrm>
              <a:off x="3544" y="3110"/>
              <a:ext cx="2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69,7 </a:t>
              </a:r>
              <a:endParaRPr lang="ru-RU"/>
            </a:p>
          </p:txBody>
        </p:sp>
        <p:sp>
          <p:nvSpPr>
            <p:cNvPr id="39481" name="Rectangle 1593"/>
            <p:cNvSpPr>
              <a:spLocks noChangeArrowheads="1"/>
            </p:cNvSpPr>
            <p:nvPr/>
          </p:nvSpPr>
          <p:spPr bwMode="auto">
            <a:xfrm>
              <a:off x="3801" y="3110"/>
              <a:ext cx="2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mkg/l</a:t>
              </a:r>
              <a:endParaRPr lang="ru-RU"/>
            </a:p>
          </p:txBody>
        </p:sp>
        <p:sp>
          <p:nvSpPr>
            <p:cNvPr id="39482" name="Rectangle 1594"/>
            <p:cNvSpPr>
              <a:spLocks noChangeArrowheads="1"/>
            </p:cNvSpPr>
            <p:nvPr/>
          </p:nvSpPr>
          <p:spPr bwMode="auto">
            <a:xfrm>
              <a:off x="4101" y="311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83" name="Rectangle 1595"/>
            <p:cNvSpPr>
              <a:spLocks noChangeArrowheads="1"/>
            </p:cNvSpPr>
            <p:nvPr/>
          </p:nvSpPr>
          <p:spPr bwMode="auto">
            <a:xfrm>
              <a:off x="4331" y="2978"/>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55</a:t>
              </a:r>
              <a:endParaRPr lang="ru-RU"/>
            </a:p>
          </p:txBody>
        </p:sp>
        <p:sp>
          <p:nvSpPr>
            <p:cNvPr id="39484" name="Rectangle 1596"/>
            <p:cNvSpPr>
              <a:spLocks noChangeArrowheads="1"/>
            </p:cNvSpPr>
            <p:nvPr/>
          </p:nvSpPr>
          <p:spPr bwMode="auto">
            <a:xfrm>
              <a:off x="4460" y="297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85" name="Rectangle 1597"/>
            <p:cNvSpPr>
              <a:spLocks noChangeArrowheads="1"/>
            </p:cNvSpPr>
            <p:nvPr/>
          </p:nvSpPr>
          <p:spPr bwMode="auto">
            <a:xfrm>
              <a:off x="4491" y="2978"/>
              <a:ext cx="2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5±3,5</a:t>
              </a:r>
              <a:endParaRPr lang="ru-RU"/>
            </a:p>
          </p:txBody>
        </p:sp>
        <p:sp>
          <p:nvSpPr>
            <p:cNvPr id="39486" name="Rectangle 1598"/>
            <p:cNvSpPr>
              <a:spLocks noChangeArrowheads="1"/>
            </p:cNvSpPr>
            <p:nvPr/>
          </p:nvSpPr>
          <p:spPr bwMode="auto">
            <a:xfrm>
              <a:off x="4779" y="297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87" name="Rectangle 1599"/>
            <p:cNvSpPr>
              <a:spLocks noChangeArrowheads="1"/>
            </p:cNvSpPr>
            <p:nvPr/>
          </p:nvSpPr>
          <p:spPr bwMode="auto">
            <a:xfrm>
              <a:off x="5145" y="2702"/>
              <a:ext cx="18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&gt;10</a:t>
              </a:r>
              <a:endParaRPr lang="ru-RU"/>
            </a:p>
          </p:txBody>
        </p:sp>
        <p:sp>
          <p:nvSpPr>
            <p:cNvPr id="39488" name="Rectangle 1600"/>
            <p:cNvSpPr>
              <a:spLocks noChangeArrowheads="1"/>
            </p:cNvSpPr>
            <p:nvPr/>
          </p:nvSpPr>
          <p:spPr bwMode="auto">
            <a:xfrm>
              <a:off x="5341" y="270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89" name="Rectangle 1601"/>
            <p:cNvSpPr>
              <a:spLocks noChangeArrowheads="1"/>
            </p:cNvSpPr>
            <p:nvPr/>
          </p:nvSpPr>
          <p:spPr bwMode="auto">
            <a:xfrm>
              <a:off x="5373" y="2694"/>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490" name="Rectangle 1602"/>
            <p:cNvSpPr>
              <a:spLocks noChangeArrowheads="1"/>
            </p:cNvSpPr>
            <p:nvPr/>
          </p:nvSpPr>
          <p:spPr bwMode="auto">
            <a:xfrm>
              <a:off x="5439" y="2702"/>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491" name="Rectangle 1603"/>
            <p:cNvSpPr>
              <a:spLocks noChangeArrowheads="1"/>
            </p:cNvSpPr>
            <p:nvPr/>
          </p:nvSpPr>
          <p:spPr bwMode="auto">
            <a:xfrm>
              <a:off x="5541" y="270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92" name="Rectangle 1604"/>
            <p:cNvSpPr>
              <a:spLocks noChangeArrowheads="1"/>
            </p:cNvSpPr>
            <p:nvPr/>
          </p:nvSpPr>
          <p:spPr bwMode="auto">
            <a:xfrm>
              <a:off x="5572" y="2702"/>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93" name="Rectangle 1605"/>
            <p:cNvSpPr>
              <a:spLocks noChangeArrowheads="1"/>
            </p:cNvSpPr>
            <p:nvPr/>
          </p:nvSpPr>
          <p:spPr bwMode="auto">
            <a:xfrm>
              <a:off x="5611" y="2702"/>
              <a:ext cx="2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80,73</a:t>
              </a:r>
              <a:endParaRPr lang="ru-RU"/>
            </a:p>
          </p:txBody>
        </p:sp>
        <p:sp>
          <p:nvSpPr>
            <p:cNvPr id="39494" name="Rectangle 1606"/>
            <p:cNvSpPr>
              <a:spLocks noChangeArrowheads="1"/>
            </p:cNvSpPr>
            <p:nvPr/>
          </p:nvSpPr>
          <p:spPr bwMode="auto">
            <a:xfrm>
              <a:off x="5899" y="270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495" name="Rectangle 1607"/>
            <p:cNvSpPr>
              <a:spLocks noChangeArrowheads="1"/>
            </p:cNvSpPr>
            <p:nvPr/>
          </p:nvSpPr>
          <p:spPr bwMode="auto">
            <a:xfrm>
              <a:off x="5050" y="2843"/>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10</a:t>
              </a:r>
              <a:endParaRPr lang="ru-RU"/>
            </a:p>
          </p:txBody>
        </p:sp>
        <p:sp>
          <p:nvSpPr>
            <p:cNvPr id="39496" name="Rectangle 1608"/>
            <p:cNvSpPr>
              <a:spLocks noChangeArrowheads="1"/>
            </p:cNvSpPr>
            <p:nvPr/>
          </p:nvSpPr>
          <p:spPr bwMode="auto">
            <a:xfrm>
              <a:off x="5179" y="2843"/>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497" name="Rectangle 1609"/>
            <p:cNvSpPr>
              <a:spLocks noChangeArrowheads="1"/>
            </p:cNvSpPr>
            <p:nvPr/>
          </p:nvSpPr>
          <p:spPr bwMode="auto">
            <a:xfrm>
              <a:off x="5216" y="2843"/>
              <a:ext cx="1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3,5 </a:t>
              </a:r>
              <a:endParaRPr lang="ru-RU"/>
            </a:p>
          </p:txBody>
        </p:sp>
        <p:sp>
          <p:nvSpPr>
            <p:cNvPr id="39498" name="Rectangle 1610"/>
            <p:cNvSpPr>
              <a:spLocks noChangeArrowheads="1"/>
            </p:cNvSpPr>
            <p:nvPr/>
          </p:nvSpPr>
          <p:spPr bwMode="auto">
            <a:xfrm>
              <a:off x="5409" y="2835"/>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499" name="Rectangle 1611"/>
            <p:cNvSpPr>
              <a:spLocks noChangeArrowheads="1"/>
            </p:cNvSpPr>
            <p:nvPr/>
          </p:nvSpPr>
          <p:spPr bwMode="auto">
            <a:xfrm>
              <a:off x="5475" y="2843"/>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500" name="Rectangle 1612"/>
            <p:cNvSpPr>
              <a:spLocks noChangeArrowheads="1"/>
            </p:cNvSpPr>
            <p:nvPr/>
          </p:nvSpPr>
          <p:spPr bwMode="auto">
            <a:xfrm>
              <a:off x="5577" y="284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01" name="Rectangle 1613"/>
            <p:cNvSpPr>
              <a:spLocks noChangeArrowheads="1"/>
            </p:cNvSpPr>
            <p:nvPr/>
          </p:nvSpPr>
          <p:spPr bwMode="auto">
            <a:xfrm>
              <a:off x="5609" y="284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02" name="Rectangle 1614"/>
            <p:cNvSpPr>
              <a:spLocks noChangeArrowheads="1"/>
            </p:cNvSpPr>
            <p:nvPr/>
          </p:nvSpPr>
          <p:spPr bwMode="auto">
            <a:xfrm>
              <a:off x="5672" y="284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03" name="Rectangle 1615"/>
            <p:cNvSpPr>
              <a:spLocks noChangeArrowheads="1"/>
            </p:cNvSpPr>
            <p:nvPr/>
          </p:nvSpPr>
          <p:spPr bwMode="auto">
            <a:xfrm>
              <a:off x="5705" y="2843"/>
              <a:ext cx="2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19,25</a:t>
              </a:r>
              <a:endParaRPr lang="ru-RU"/>
            </a:p>
          </p:txBody>
        </p:sp>
        <p:sp>
          <p:nvSpPr>
            <p:cNvPr id="39504" name="Rectangle 1616"/>
            <p:cNvSpPr>
              <a:spLocks noChangeArrowheads="1"/>
            </p:cNvSpPr>
            <p:nvPr/>
          </p:nvSpPr>
          <p:spPr bwMode="auto">
            <a:xfrm>
              <a:off x="5992" y="284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05" name="Rectangle 1617"/>
            <p:cNvSpPr>
              <a:spLocks noChangeArrowheads="1"/>
            </p:cNvSpPr>
            <p:nvPr/>
          </p:nvSpPr>
          <p:spPr bwMode="auto">
            <a:xfrm>
              <a:off x="5050" y="2983"/>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3,5</a:t>
              </a:r>
              <a:endParaRPr lang="ru-RU"/>
            </a:p>
          </p:txBody>
        </p:sp>
        <p:sp>
          <p:nvSpPr>
            <p:cNvPr id="39506" name="Rectangle 1618"/>
            <p:cNvSpPr>
              <a:spLocks noChangeArrowheads="1"/>
            </p:cNvSpPr>
            <p:nvPr/>
          </p:nvSpPr>
          <p:spPr bwMode="auto">
            <a:xfrm>
              <a:off x="5210" y="2983"/>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07" name="Rectangle 1619"/>
            <p:cNvSpPr>
              <a:spLocks noChangeArrowheads="1"/>
            </p:cNvSpPr>
            <p:nvPr/>
          </p:nvSpPr>
          <p:spPr bwMode="auto">
            <a:xfrm>
              <a:off x="5249" y="2983"/>
              <a:ext cx="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 </a:t>
              </a:r>
              <a:endParaRPr lang="ru-RU"/>
            </a:p>
          </p:txBody>
        </p:sp>
        <p:sp>
          <p:nvSpPr>
            <p:cNvPr id="39508" name="Rectangle 1620"/>
            <p:cNvSpPr>
              <a:spLocks noChangeArrowheads="1"/>
            </p:cNvSpPr>
            <p:nvPr/>
          </p:nvSpPr>
          <p:spPr bwMode="auto">
            <a:xfrm>
              <a:off x="5345" y="2975"/>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509" name="Rectangle 1621"/>
            <p:cNvSpPr>
              <a:spLocks noChangeArrowheads="1"/>
            </p:cNvSpPr>
            <p:nvPr/>
          </p:nvSpPr>
          <p:spPr bwMode="auto">
            <a:xfrm>
              <a:off x="5411" y="2983"/>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510" name="Rectangle 1622"/>
            <p:cNvSpPr>
              <a:spLocks noChangeArrowheads="1"/>
            </p:cNvSpPr>
            <p:nvPr/>
          </p:nvSpPr>
          <p:spPr bwMode="auto">
            <a:xfrm>
              <a:off x="5513" y="298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11" name="Rectangle 1623"/>
            <p:cNvSpPr>
              <a:spLocks noChangeArrowheads="1"/>
            </p:cNvSpPr>
            <p:nvPr/>
          </p:nvSpPr>
          <p:spPr bwMode="auto">
            <a:xfrm>
              <a:off x="5545" y="298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12" name="Rectangle 1624"/>
            <p:cNvSpPr>
              <a:spLocks noChangeArrowheads="1"/>
            </p:cNvSpPr>
            <p:nvPr/>
          </p:nvSpPr>
          <p:spPr bwMode="auto">
            <a:xfrm>
              <a:off x="5609" y="298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13" name="Rectangle 1625"/>
            <p:cNvSpPr>
              <a:spLocks noChangeArrowheads="1"/>
            </p:cNvSpPr>
            <p:nvPr/>
          </p:nvSpPr>
          <p:spPr bwMode="auto">
            <a:xfrm>
              <a:off x="5640" y="2983"/>
              <a:ext cx="3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0,0127</a:t>
              </a:r>
              <a:endParaRPr lang="ru-RU"/>
            </a:p>
          </p:txBody>
        </p:sp>
        <p:sp>
          <p:nvSpPr>
            <p:cNvPr id="39514" name="Rectangle 1626"/>
            <p:cNvSpPr>
              <a:spLocks noChangeArrowheads="1"/>
            </p:cNvSpPr>
            <p:nvPr/>
          </p:nvSpPr>
          <p:spPr bwMode="auto">
            <a:xfrm>
              <a:off x="5992" y="2983"/>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15" name="Rectangle 1627"/>
            <p:cNvSpPr>
              <a:spLocks noChangeArrowheads="1"/>
            </p:cNvSpPr>
            <p:nvPr/>
          </p:nvSpPr>
          <p:spPr bwMode="auto">
            <a:xfrm>
              <a:off x="5018" y="312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1</a:t>
              </a:r>
              <a:endParaRPr lang="ru-RU"/>
            </a:p>
          </p:txBody>
        </p:sp>
        <p:sp>
          <p:nvSpPr>
            <p:cNvPr id="39516" name="Rectangle 1628"/>
            <p:cNvSpPr>
              <a:spLocks noChangeArrowheads="1"/>
            </p:cNvSpPr>
            <p:nvPr/>
          </p:nvSpPr>
          <p:spPr bwMode="auto">
            <a:xfrm>
              <a:off x="5082" y="3124"/>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17" name="Rectangle 1629"/>
            <p:cNvSpPr>
              <a:spLocks noChangeArrowheads="1"/>
            </p:cNvSpPr>
            <p:nvPr/>
          </p:nvSpPr>
          <p:spPr bwMode="auto">
            <a:xfrm>
              <a:off x="5121" y="3124"/>
              <a:ext cx="2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0,15 </a:t>
              </a:r>
              <a:endParaRPr lang="ru-RU"/>
            </a:p>
          </p:txBody>
        </p:sp>
        <p:sp>
          <p:nvSpPr>
            <p:cNvPr id="39518" name="Rectangle 1630"/>
            <p:cNvSpPr>
              <a:spLocks noChangeArrowheads="1"/>
            </p:cNvSpPr>
            <p:nvPr/>
          </p:nvSpPr>
          <p:spPr bwMode="auto">
            <a:xfrm>
              <a:off x="5376" y="3116"/>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519" name="Rectangle 1631"/>
            <p:cNvSpPr>
              <a:spLocks noChangeArrowheads="1"/>
            </p:cNvSpPr>
            <p:nvPr/>
          </p:nvSpPr>
          <p:spPr bwMode="auto">
            <a:xfrm>
              <a:off x="5443" y="3124"/>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520" name="Rectangle 1632"/>
            <p:cNvSpPr>
              <a:spLocks noChangeArrowheads="1"/>
            </p:cNvSpPr>
            <p:nvPr/>
          </p:nvSpPr>
          <p:spPr bwMode="auto">
            <a:xfrm>
              <a:off x="5545" y="312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21" name="Rectangle 1633"/>
            <p:cNvSpPr>
              <a:spLocks noChangeArrowheads="1"/>
            </p:cNvSpPr>
            <p:nvPr/>
          </p:nvSpPr>
          <p:spPr bwMode="auto">
            <a:xfrm>
              <a:off x="5577" y="312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22" name="Rectangle 1634"/>
            <p:cNvSpPr>
              <a:spLocks noChangeArrowheads="1"/>
            </p:cNvSpPr>
            <p:nvPr/>
          </p:nvSpPr>
          <p:spPr bwMode="auto">
            <a:xfrm>
              <a:off x="5640" y="312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23" name="Rectangle 1635"/>
            <p:cNvSpPr>
              <a:spLocks noChangeArrowheads="1"/>
            </p:cNvSpPr>
            <p:nvPr/>
          </p:nvSpPr>
          <p:spPr bwMode="auto">
            <a:xfrm>
              <a:off x="5672" y="3124"/>
              <a:ext cx="3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0,0027</a:t>
              </a:r>
              <a:endParaRPr lang="ru-RU"/>
            </a:p>
          </p:txBody>
        </p:sp>
        <p:sp>
          <p:nvSpPr>
            <p:cNvPr id="39524" name="Rectangle 1636"/>
            <p:cNvSpPr>
              <a:spLocks noChangeArrowheads="1"/>
            </p:cNvSpPr>
            <p:nvPr/>
          </p:nvSpPr>
          <p:spPr bwMode="auto">
            <a:xfrm>
              <a:off x="6025" y="312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25" name="Rectangle 1637"/>
            <p:cNvSpPr>
              <a:spLocks noChangeArrowheads="1"/>
            </p:cNvSpPr>
            <p:nvPr/>
          </p:nvSpPr>
          <p:spPr bwMode="auto">
            <a:xfrm>
              <a:off x="5036" y="3265"/>
              <a:ext cx="3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&lt;0,15 </a:t>
              </a:r>
              <a:endParaRPr lang="ru-RU"/>
            </a:p>
          </p:txBody>
        </p:sp>
        <p:sp>
          <p:nvSpPr>
            <p:cNvPr id="39526" name="Rectangle 1638"/>
            <p:cNvSpPr>
              <a:spLocks noChangeArrowheads="1"/>
            </p:cNvSpPr>
            <p:nvPr/>
          </p:nvSpPr>
          <p:spPr bwMode="auto">
            <a:xfrm>
              <a:off x="5360" y="3257"/>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latin typeface="Symbol" pitchFamily="18" charset="2"/>
                </a:rPr>
                <a:t>m</a:t>
              </a:r>
              <a:endParaRPr lang="ru-RU"/>
            </a:p>
          </p:txBody>
        </p:sp>
        <p:sp>
          <p:nvSpPr>
            <p:cNvPr id="39527" name="Rectangle 1639"/>
            <p:cNvSpPr>
              <a:spLocks noChangeArrowheads="1"/>
            </p:cNvSpPr>
            <p:nvPr/>
          </p:nvSpPr>
          <p:spPr bwMode="auto">
            <a:xfrm>
              <a:off x="5426" y="3265"/>
              <a:ext cx="1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m</a:t>
              </a:r>
              <a:endParaRPr lang="ru-RU"/>
            </a:p>
          </p:txBody>
        </p:sp>
        <p:sp>
          <p:nvSpPr>
            <p:cNvPr id="39528" name="Rectangle 1640"/>
            <p:cNvSpPr>
              <a:spLocks noChangeArrowheads="1"/>
            </p:cNvSpPr>
            <p:nvPr/>
          </p:nvSpPr>
          <p:spPr bwMode="auto">
            <a:xfrm>
              <a:off x="5528" y="326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29" name="Rectangle 1641"/>
            <p:cNvSpPr>
              <a:spLocks noChangeArrowheads="1"/>
            </p:cNvSpPr>
            <p:nvPr/>
          </p:nvSpPr>
          <p:spPr bwMode="auto">
            <a:xfrm>
              <a:off x="5560" y="3265"/>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a:t>
              </a:r>
              <a:endParaRPr lang="ru-RU"/>
            </a:p>
          </p:txBody>
        </p:sp>
        <p:sp>
          <p:nvSpPr>
            <p:cNvPr id="39530" name="Rectangle 1642"/>
            <p:cNvSpPr>
              <a:spLocks noChangeArrowheads="1"/>
            </p:cNvSpPr>
            <p:nvPr/>
          </p:nvSpPr>
          <p:spPr bwMode="auto">
            <a:xfrm>
              <a:off x="5624" y="326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31" name="Rectangle 1643"/>
            <p:cNvSpPr>
              <a:spLocks noChangeArrowheads="1"/>
            </p:cNvSpPr>
            <p:nvPr/>
          </p:nvSpPr>
          <p:spPr bwMode="auto">
            <a:xfrm>
              <a:off x="5656" y="3265"/>
              <a:ext cx="3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0,0014</a:t>
              </a:r>
              <a:endParaRPr lang="ru-RU"/>
            </a:p>
          </p:txBody>
        </p:sp>
        <p:sp>
          <p:nvSpPr>
            <p:cNvPr id="39532" name="Rectangle 1644"/>
            <p:cNvSpPr>
              <a:spLocks noChangeArrowheads="1"/>
            </p:cNvSpPr>
            <p:nvPr/>
          </p:nvSpPr>
          <p:spPr bwMode="auto">
            <a:xfrm>
              <a:off x="6007" y="326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400" b="1">
                  <a:solidFill>
                    <a:srgbClr val="000000"/>
                  </a:solidFill>
                </a:rPr>
                <a:t> </a:t>
              </a:r>
              <a:endParaRPr lang="ru-RU"/>
            </a:p>
          </p:txBody>
        </p:sp>
        <p:sp>
          <p:nvSpPr>
            <p:cNvPr id="39533" name="Rectangle 1645"/>
            <p:cNvSpPr>
              <a:spLocks noChangeArrowheads="1"/>
            </p:cNvSpPr>
            <p:nvPr/>
          </p:nvSpPr>
          <p:spPr bwMode="auto">
            <a:xfrm>
              <a:off x="56"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4" name="Rectangle 1646"/>
            <p:cNvSpPr>
              <a:spLocks noChangeArrowheads="1"/>
            </p:cNvSpPr>
            <p:nvPr/>
          </p:nvSpPr>
          <p:spPr bwMode="auto">
            <a:xfrm>
              <a:off x="67" y="2682"/>
              <a:ext cx="62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5" name="Rectangle 1647"/>
            <p:cNvSpPr>
              <a:spLocks noChangeArrowheads="1"/>
            </p:cNvSpPr>
            <p:nvPr/>
          </p:nvSpPr>
          <p:spPr bwMode="auto">
            <a:xfrm>
              <a:off x="695"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6" name="Rectangle 1648"/>
            <p:cNvSpPr>
              <a:spLocks noChangeArrowheads="1"/>
            </p:cNvSpPr>
            <p:nvPr/>
          </p:nvSpPr>
          <p:spPr bwMode="auto">
            <a:xfrm>
              <a:off x="706" y="2682"/>
              <a:ext cx="91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7" name="Rectangle 1649"/>
            <p:cNvSpPr>
              <a:spLocks noChangeArrowheads="1"/>
            </p:cNvSpPr>
            <p:nvPr/>
          </p:nvSpPr>
          <p:spPr bwMode="auto">
            <a:xfrm>
              <a:off x="1619"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8" name="Rectangle 1650"/>
            <p:cNvSpPr>
              <a:spLocks noChangeArrowheads="1"/>
            </p:cNvSpPr>
            <p:nvPr/>
          </p:nvSpPr>
          <p:spPr bwMode="auto">
            <a:xfrm>
              <a:off x="1630" y="2682"/>
              <a:ext cx="96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39" name="Rectangle 1651"/>
            <p:cNvSpPr>
              <a:spLocks noChangeArrowheads="1"/>
            </p:cNvSpPr>
            <p:nvPr/>
          </p:nvSpPr>
          <p:spPr bwMode="auto">
            <a:xfrm>
              <a:off x="2596"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0" name="Rectangle 1652"/>
            <p:cNvSpPr>
              <a:spLocks noChangeArrowheads="1"/>
            </p:cNvSpPr>
            <p:nvPr/>
          </p:nvSpPr>
          <p:spPr bwMode="auto">
            <a:xfrm>
              <a:off x="2607" y="2682"/>
              <a:ext cx="80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1" name="Rectangle 1653"/>
            <p:cNvSpPr>
              <a:spLocks noChangeArrowheads="1"/>
            </p:cNvSpPr>
            <p:nvPr/>
          </p:nvSpPr>
          <p:spPr bwMode="auto">
            <a:xfrm>
              <a:off x="3411"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2" name="Rectangle 1654"/>
            <p:cNvSpPr>
              <a:spLocks noChangeArrowheads="1"/>
            </p:cNvSpPr>
            <p:nvPr/>
          </p:nvSpPr>
          <p:spPr bwMode="auto">
            <a:xfrm>
              <a:off x="3422" y="2682"/>
              <a:ext cx="80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4" name="Rectangle 1656"/>
            <p:cNvSpPr>
              <a:spLocks noChangeArrowheads="1"/>
            </p:cNvSpPr>
            <p:nvPr/>
          </p:nvSpPr>
          <p:spPr bwMode="auto">
            <a:xfrm>
              <a:off x="4224"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5" name="Rectangle 1657"/>
            <p:cNvSpPr>
              <a:spLocks noChangeArrowheads="1"/>
            </p:cNvSpPr>
            <p:nvPr/>
          </p:nvSpPr>
          <p:spPr bwMode="auto">
            <a:xfrm>
              <a:off x="4235" y="2682"/>
              <a:ext cx="64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6" name="Rectangle 1658"/>
            <p:cNvSpPr>
              <a:spLocks noChangeArrowheads="1"/>
            </p:cNvSpPr>
            <p:nvPr/>
          </p:nvSpPr>
          <p:spPr bwMode="auto">
            <a:xfrm>
              <a:off x="4876"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7" name="Rectangle 1659"/>
            <p:cNvSpPr>
              <a:spLocks noChangeArrowheads="1"/>
            </p:cNvSpPr>
            <p:nvPr/>
          </p:nvSpPr>
          <p:spPr bwMode="auto">
            <a:xfrm>
              <a:off x="4887" y="2682"/>
              <a:ext cx="126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8" name="Rectangle 1660"/>
            <p:cNvSpPr>
              <a:spLocks noChangeArrowheads="1"/>
            </p:cNvSpPr>
            <p:nvPr/>
          </p:nvSpPr>
          <p:spPr bwMode="auto">
            <a:xfrm>
              <a:off x="6155" y="2682"/>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49" name="Rectangle 1661"/>
            <p:cNvSpPr>
              <a:spLocks noChangeArrowheads="1"/>
            </p:cNvSpPr>
            <p:nvPr/>
          </p:nvSpPr>
          <p:spPr bwMode="auto">
            <a:xfrm>
              <a:off x="56"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0" name="Rectangle 1662"/>
            <p:cNvSpPr>
              <a:spLocks noChangeArrowheads="1"/>
            </p:cNvSpPr>
            <p:nvPr/>
          </p:nvSpPr>
          <p:spPr bwMode="auto">
            <a:xfrm>
              <a:off x="56"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1" name="Rectangle 1663"/>
            <p:cNvSpPr>
              <a:spLocks noChangeArrowheads="1"/>
            </p:cNvSpPr>
            <p:nvPr/>
          </p:nvSpPr>
          <p:spPr bwMode="auto">
            <a:xfrm>
              <a:off x="56"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2" name="Rectangle 1664"/>
            <p:cNvSpPr>
              <a:spLocks noChangeArrowheads="1"/>
            </p:cNvSpPr>
            <p:nvPr/>
          </p:nvSpPr>
          <p:spPr bwMode="auto">
            <a:xfrm>
              <a:off x="67" y="3397"/>
              <a:ext cx="62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3" name="Rectangle 1665"/>
            <p:cNvSpPr>
              <a:spLocks noChangeArrowheads="1"/>
            </p:cNvSpPr>
            <p:nvPr/>
          </p:nvSpPr>
          <p:spPr bwMode="auto">
            <a:xfrm>
              <a:off x="695"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4" name="Rectangle 1666"/>
            <p:cNvSpPr>
              <a:spLocks noChangeArrowheads="1"/>
            </p:cNvSpPr>
            <p:nvPr/>
          </p:nvSpPr>
          <p:spPr bwMode="auto">
            <a:xfrm>
              <a:off x="695"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5" name="Rectangle 1667"/>
            <p:cNvSpPr>
              <a:spLocks noChangeArrowheads="1"/>
            </p:cNvSpPr>
            <p:nvPr/>
          </p:nvSpPr>
          <p:spPr bwMode="auto">
            <a:xfrm>
              <a:off x="706" y="3397"/>
              <a:ext cx="91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6" name="Rectangle 1668"/>
            <p:cNvSpPr>
              <a:spLocks noChangeArrowheads="1"/>
            </p:cNvSpPr>
            <p:nvPr/>
          </p:nvSpPr>
          <p:spPr bwMode="auto">
            <a:xfrm>
              <a:off x="1619"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7" name="Rectangle 1669"/>
            <p:cNvSpPr>
              <a:spLocks noChangeArrowheads="1"/>
            </p:cNvSpPr>
            <p:nvPr/>
          </p:nvSpPr>
          <p:spPr bwMode="auto">
            <a:xfrm>
              <a:off x="1619"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8" name="Rectangle 1670"/>
            <p:cNvSpPr>
              <a:spLocks noChangeArrowheads="1"/>
            </p:cNvSpPr>
            <p:nvPr/>
          </p:nvSpPr>
          <p:spPr bwMode="auto">
            <a:xfrm>
              <a:off x="1630" y="3397"/>
              <a:ext cx="96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59" name="Rectangle 1671"/>
            <p:cNvSpPr>
              <a:spLocks noChangeArrowheads="1"/>
            </p:cNvSpPr>
            <p:nvPr/>
          </p:nvSpPr>
          <p:spPr bwMode="auto">
            <a:xfrm>
              <a:off x="2596"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0" name="Rectangle 1672"/>
            <p:cNvSpPr>
              <a:spLocks noChangeArrowheads="1"/>
            </p:cNvSpPr>
            <p:nvPr/>
          </p:nvSpPr>
          <p:spPr bwMode="auto">
            <a:xfrm>
              <a:off x="2596"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1" name="Rectangle 1673"/>
            <p:cNvSpPr>
              <a:spLocks noChangeArrowheads="1"/>
            </p:cNvSpPr>
            <p:nvPr/>
          </p:nvSpPr>
          <p:spPr bwMode="auto">
            <a:xfrm>
              <a:off x="2607" y="3397"/>
              <a:ext cx="80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2" name="Rectangle 1674"/>
            <p:cNvSpPr>
              <a:spLocks noChangeArrowheads="1"/>
            </p:cNvSpPr>
            <p:nvPr/>
          </p:nvSpPr>
          <p:spPr bwMode="auto">
            <a:xfrm>
              <a:off x="3411"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3" name="Rectangle 1675"/>
            <p:cNvSpPr>
              <a:spLocks noChangeArrowheads="1"/>
            </p:cNvSpPr>
            <p:nvPr/>
          </p:nvSpPr>
          <p:spPr bwMode="auto">
            <a:xfrm>
              <a:off x="3411"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4" name="Rectangle 1676"/>
            <p:cNvSpPr>
              <a:spLocks noChangeArrowheads="1"/>
            </p:cNvSpPr>
            <p:nvPr/>
          </p:nvSpPr>
          <p:spPr bwMode="auto">
            <a:xfrm>
              <a:off x="3422" y="3397"/>
              <a:ext cx="80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5" name="Rectangle 1677"/>
            <p:cNvSpPr>
              <a:spLocks noChangeArrowheads="1"/>
            </p:cNvSpPr>
            <p:nvPr/>
          </p:nvSpPr>
          <p:spPr bwMode="auto">
            <a:xfrm>
              <a:off x="4224"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6" name="Rectangle 1678"/>
            <p:cNvSpPr>
              <a:spLocks noChangeArrowheads="1"/>
            </p:cNvSpPr>
            <p:nvPr/>
          </p:nvSpPr>
          <p:spPr bwMode="auto">
            <a:xfrm>
              <a:off x="4224"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7" name="Rectangle 1679"/>
            <p:cNvSpPr>
              <a:spLocks noChangeArrowheads="1"/>
            </p:cNvSpPr>
            <p:nvPr/>
          </p:nvSpPr>
          <p:spPr bwMode="auto">
            <a:xfrm>
              <a:off x="4235" y="3397"/>
              <a:ext cx="64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8" name="Rectangle 1680"/>
            <p:cNvSpPr>
              <a:spLocks noChangeArrowheads="1"/>
            </p:cNvSpPr>
            <p:nvPr/>
          </p:nvSpPr>
          <p:spPr bwMode="auto">
            <a:xfrm>
              <a:off x="4876"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69" name="Rectangle 1681"/>
            <p:cNvSpPr>
              <a:spLocks noChangeArrowheads="1"/>
            </p:cNvSpPr>
            <p:nvPr/>
          </p:nvSpPr>
          <p:spPr bwMode="auto">
            <a:xfrm>
              <a:off x="4876"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70" name="Rectangle 1682"/>
            <p:cNvSpPr>
              <a:spLocks noChangeArrowheads="1"/>
            </p:cNvSpPr>
            <p:nvPr/>
          </p:nvSpPr>
          <p:spPr bwMode="auto">
            <a:xfrm>
              <a:off x="4887" y="3397"/>
              <a:ext cx="1268"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71" name="Rectangle 1683"/>
            <p:cNvSpPr>
              <a:spLocks noChangeArrowheads="1"/>
            </p:cNvSpPr>
            <p:nvPr/>
          </p:nvSpPr>
          <p:spPr bwMode="auto">
            <a:xfrm>
              <a:off x="6155" y="2694"/>
              <a:ext cx="11" cy="7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72" name="Rectangle 1684"/>
            <p:cNvSpPr>
              <a:spLocks noChangeArrowheads="1"/>
            </p:cNvSpPr>
            <p:nvPr/>
          </p:nvSpPr>
          <p:spPr bwMode="auto">
            <a:xfrm>
              <a:off x="6155"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73" name="Rectangle 1685"/>
            <p:cNvSpPr>
              <a:spLocks noChangeArrowheads="1"/>
            </p:cNvSpPr>
            <p:nvPr/>
          </p:nvSpPr>
          <p:spPr bwMode="auto">
            <a:xfrm>
              <a:off x="6155" y="339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9574" name="Rectangle 1686"/>
            <p:cNvSpPr>
              <a:spLocks noChangeArrowheads="1"/>
            </p:cNvSpPr>
            <p:nvPr/>
          </p:nvSpPr>
          <p:spPr bwMode="auto">
            <a:xfrm>
              <a:off x="374" y="3411"/>
              <a:ext cx="2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a:solidFill>
                    <a:srgbClr val="000000"/>
                  </a:solidFill>
                  <a:latin typeface="Times New Roman" pitchFamily="18" charset="0"/>
                </a:rPr>
                <a:t> </a:t>
              </a:r>
              <a:endParaRPr lang="ru-RU"/>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linds(vertical)">
                                      <p:cBhvr>
                                        <p:cTn id="7" dur="500"/>
                                        <p:tgtEl>
                                          <p:spTgt spid="35843"/>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39575"/>
                                        </p:tgtEl>
                                        <p:attrNameLst>
                                          <p:attrName>style.visibility</p:attrName>
                                        </p:attrNameLst>
                                      </p:cBhvr>
                                      <p:to>
                                        <p:strVal val="visible"/>
                                      </p:to>
                                    </p:set>
                                    <p:animEffect transition="in" filter="wedge">
                                      <p:cBhvr>
                                        <p:cTn id="11" dur="500"/>
                                        <p:tgtEl>
                                          <p:spTgt spid="3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Foliennummernplatzhalter 3"/>
          <p:cNvSpPr>
            <a:spLocks noGrp="1"/>
          </p:cNvSpPr>
          <p:nvPr>
            <p:ph type="sldNum" sz="quarter" idx="12"/>
          </p:nvPr>
        </p:nvSpPr>
        <p:spPr/>
        <p:txBody>
          <a:bodyPr/>
          <a:lstStyle/>
          <a:p>
            <a:fld id="{B7D29BED-C780-4AE8-90B1-E0701F291E0B}" type="slidenum">
              <a:rPr lang="ru-RU"/>
              <a:pPr/>
              <a:t>21</a:t>
            </a:fld>
            <a:endParaRPr lang="ru-RU"/>
          </a:p>
        </p:txBody>
      </p:sp>
      <p:sp>
        <p:nvSpPr>
          <p:cNvPr id="23554" name="Text Box 2"/>
          <p:cNvSpPr txBox="1">
            <a:spLocks noChangeArrowheads="1"/>
          </p:cNvSpPr>
          <p:nvPr/>
        </p:nvSpPr>
        <p:spPr bwMode="auto">
          <a:xfrm>
            <a:off x="115888" y="5195888"/>
            <a:ext cx="9632950" cy="160020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defRPr sz="2400">
                <a:solidFill>
                  <a:schemeClr val="tx1"/>
                </a:solidFill>
                <a:latin typeface="Times New Roman" pitchFamily="18" charset="0"/>
              </a:defRPr>
            </a:lvl1pPr>
            <a:lvl2pPr marL="6286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just">
              <a:lnSpc>
                <a:spcPct val="110000"/>
              </a:lnSpc>
            </a:pPr>
            <a:r>
              <a:rPr lang="en-US" sz="1800" b="1">
                <a:solidFill>
                  <a:srgbClr val="000000"/>
                </a:solidFill>
                <a:latin typeface="Arial" charset="0"/>
              </a:rPr>
              <a:t>These results were corroborated that the change of pH and temperature has light influence on iodine volatility in absence of </a:t>
            </a:r>
            <a:r>
              <a:rPr lang="en-US" sz="1800" b="1">
                <a:solidFill>
                  <a:srgbClr val="000000"/>
                </a:solidFill>
                <a:latin typeface="Arial" charset="0"/>
                <a:sym typeface="Symbol" pitchFamily="18" charset="2"/>
              </a:rPr>
              <a:t>-radiation. Formation of iodine volatile compounds with yield up to 90% and high velocity of stainless steel corrosion are revealed at -irradiation at 150 </a:t>
            </a:r>
            <a:r>
              <a:rPr lang="en-US" sz="1800" b="1" baseline="30000">
                <a:solidFill>
                  <a:srgbClr val="000000"/>
                </a:solidFill>
                <a:latin typeface="Arial" charset="0"/>
                <a:sym typeface="Symbol" pitchFamily="18" charset="2"/>
              </a:rPr>
              <a:t>o</a:t>
            </a:r>
            <a:r>
              <a:rPr lang="en-US" sz="1800" b="1">
                <a:solidFill>
                  <a:srgbClr val="000000"/>
                </a:solidFill>
                <a:latin typeface="Arial" charset="0"/>
                <a:sym typeface="Symbol" pitchFamily="18" charset="2"/>
              </a:rPr>
              <a:t>C solution of CsI and H</a:t>
            </a:r>
            <a:r>
              <a:rPr lang="en-US" sz="1800" b="1" baseline="-25000">
                <a:solidFill>
                  <a:srgbClr val="000000"/>
                </a:solidFill>
                <a:latin typeface="Arial" charset="0"/>
                <a:sym typeface="Symbol" pitchFamily="18" charset="2"/>
              </a:rPr>
              <a:t>3</a:t>
            </a:r>
            <a:r>
              <a:rPr lang="en-US" sz="1800" b="1">
                <a:solidFill>
                  <a:srgbClr val="000000"/>
                </a:solidFill>
                <a:latin typeface="Arial" charset="0"/>
                <a:sym typeface="Symbol" pitchFamily="18" charset="2"/>
              </a:rPr>
              <a:t>BO</a:t>
            </a:r>
            <a:r>
              <a:rPr lang="en-US" sz="1800" b="1" baseline="-25000">
                <a:solidFill>
                  <a:srgbClr val="000000"/>
                </a:solidFill>
                <a:latin typeface="Arial" charset="0"/>
                <a:sym typeface="Symbol" pitchFamily="18" charset="2"/>
              </a:rPr>
              <a:t>3</a:t>
            </a:r>
            <a:r>
              <a:rPr lang="en-US" sz="1800" b="1">
                <a:solidFill>
                  <a:srgbClr val="000000"/>
                </a:solidFill>
                <a:latin typeface="Arial" charset="0"/>
                <a:sym typeface="Symbol" pitchFamily="18" charset="2"/>
              </a:rPr>
              <a:t> (10 g/l). In the presence of FeOOH iodine volatility reduced.</a:t>
            </a:r>
          </a:p>
        </p:txBody>
      </p:sp>
      <p:sp>
        <p:nvSpPr>
          <p:cNvPr id="23569" name="Text Box 17"/>
          <p:cNvSpPr txBox="1">
            <a:spLocks noChangeArrowheads="1"/>
          </p:cNvSpPr>
          <p:nvPr/>
        </p:nvSpPr>
        <p:spPr bwMode="auto">
          <a:xfrm>
            <a:off x="214313" y="68263"/>
            <a:ext cx="9428162" cy="641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rgbClr val="FF0000"/>
                </a:solidFill>
                <a:effectLst>
                  <a:outerShdw blurRad="38100" dist="38100" dir="2700000" algn="tl">
                    <a:srgbClr val="000000"/>
                  </a:outerShdw>
                </a:effectLst>
              </a:rPr>
              <a:t>Table 3. Aqueous solution parameters and volatile iodine forms content in gas phase (10 g/l H</a:t>
            </a:r>
            <a:r>
              <a:rPr lang="en-US" b="1" baseline="-25000">
                <a:solidFill>
                  <a:srgbClr val="FF0000"/>
                </a:solidFill>
                <a:effectLst>
                  <a:outerShdw blurRad="38100" dist="38100" dir="2700000" algn="tl">
                    <a:srgbClr val="000000"/>
                  </a:outerShdw>
                </a:effectLst>
              </a:rPr>
              <a:t>3</a:t>
            </a:r>
            <a:r>
              <a:rPr lang="en-US" b="1">
                <a:solidFill>
                  <a:srgbClr val="FF0000"/>
                </a:solidFill>
                <a:effectLst>
                  <a:outerShdw blurRad="38100" dist="38100" dir="2700000" algn="tl">
                    <a:srgbClr val="000000"/>
                  </a:outerShdw>
                </a:effectLst>
              </a:rPr>
              <a:t>BO</a:t>
            </a:r>
            <a:r>
              <a:rPr lang="en-US" b="1" baseline="-25000">
                <a:solidFill>
                  <a:srgbClr val="FF0000"/>
                </a:solidFill>
                <a:effectLst>
                  <a:outerShdw blurRad="38100" dist="38100" dir="2700000" algn="tl">
                    <a:srgbClr val="000000"/>
                  </a:outerShdw>
                </a:effectLst>
              </a:rPr>
              <a:t>3</a:t>
            </a:r>
            <a:r>
              <a:rPr lang="en-US" b="1">
                <a:solidFill>
                  <a:srgbClr val="FF0000"/>
                </a:solidFill>
                <a:effectLst>
                  <a:outerShdw blurRad="38100" dist="38100" dir="2700000" algn="tl">
                    <a:srgbClr val="000000"/>
                  </a:outerShdw>
                </a:effectLst>
              </a:rPr>
              <a:t>)</a:t>
            </a:r>
            <a:endParaRPr lang="ru-RU" b="1">
              <a:solidFill>
                <a:srgbClr val="FF0000"/>
              </a:solidFill>
              <a:effectLst>
                <a:outerShdw blurRad="38100" dist="38100" dir="2700000" algn="tl">
                  <a:srgbClr val="000000"/>
                </a:outerShdw>
              </a:effectLst>
            </a:endParaRPr>
          </a:p>
        </p:txBody>
      </p:sp>
      <p:sp>
        <p:nvSpPr>
          <p:cNvPr id="23571" name="Text Box 19"/>
          <p:cNvSpPr txBox="1">
            <a:spLocks noChangeArrowheads="1"/>
          </p:cNvSpPr>
          <p:nvPr/>
        </p:nvSpPr>
        <p:spPr bwMode="auto">
          <a:xfrm>
            <a:off x="9471025" y="647858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919FBC54-48FC-4858-B5F2-D2C15426BE24}" type="slidenum">
              <a:rPr lang="ru-RU">
                <a:solidFill>
                  <a:srgbClr val="000000"/>
                </a:solidFill>
              </a:rPr>
              <a:pPr/>
              <a:t>21</a:t>
            </a:fld>
            <a:endParaRPr lang="ru-RU">
              <a:solidFill>
                <a:srgbClr val="000000"/>
              </a:solidFill>
            </a:endParaRPr>
          </a:p>
        </p:txBody>
      </p:sp>
      <p:grpSp>
        <p:nvGrpSpPr>
          <p:cNvPr id="23573" name="Group 21"/>
          <p:cNvGrpSpPr>
            <a:grpSpLocks noChangeAspect="1"/>
          </p:cNvGrpSpPr>
          <p:nvPr/>
        </p:nvGrpSpPr>
        <p:grpSpPr bwMode="auto">
          <a:xfrm>
            <a:off x="98425" y="842963"/>
            <a:ext cx="9659938" cy="4237037"/>
            <a:chOff x="62" y="531"/>
            <a:chExt cx="6085" cy="2669"/>
          </a:xfrm>
        </p:grpSpPr>
        <p:sp>
          <p:nvSpPr>
            <p:cNvPr id="23572" name="AutoShape 20"/>
            <p:cNvSpPr>
              <a:spLocks noChangeAspect="1" noChangeArrowheads="1" noTextEdit="1"/>
            </p:cNvSpPr>
            <p:nvPr/>
          </p:nvSpPr>
          <p:spPr bwMode="auto">
            <a:xfrm>
              <a:off x="62" y="531"/>
              <a:ext cx="6085" cy="266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23774" name="Group 222"/>
            <p:cNvGrpSpPr>
              <a:grpSpLocks/>
            </p:cNvGrpSpPr>
            <p:nvPr/>
          </p:nvGrpSpPr>
          <p:grpSpPr bwMode="auto">
            <a:xfrm>
              <a:off x="62" y="532"/>
              <a:ext cx="6080" cy="1164"/>
              <a:chOff x="62" y="532"/>
              <a:chExt cx="6080" cy="1164"/>
            </a:xfrm>
          </p:grpSpPr>
          <p:sp>
            <p:nvSpPr>
              <p:cNvPr id="23574" name="Rectangle 22"/>
              <p:cNvSpPr>
                <a:spLocks noChangeArrowheads="1"/>
              </p:cNvSpPr>
              <p:nvPr/>
            </p:nvSpPr>
            <p:spPr bwMode="auto">
              <a:xfrm>
                <a:off x="375" y="532"/>
                <a:ext cx="6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a:solidFill>
                      <a:srgbClr val="000000"/>
                    </a:solidFill>
                    <a:latin typeface="Times New Roman" pitchFamily="18" charset="0"/>
                  </a:rPr>
                  <a:t> </a:t>
                </a:r>
                <a:endParaRPr lang="ru-RU"/>
              </a:p>
            </p:txBody>
          </p:sp>
          <p:sp>
            <p:nvSpPr>
              <p:cNvPr id="23575" name="Rectangle 23"/>
              <p:cNvSpPr>
                <a:spLocks noChangeArrowheads="1"/>
              </p:cNvSpPr>
              <p:nvPr/>
            </p:nvSpPr>
            <p:spPr bwMode="auto">
              <a:xfrm>
                <a:off x="500" y="672"/>
                <a:ext cx="101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Initial parameters </a:t>
                </a:r>
                <a:endParaRPr lang="ru-RU"/>
              </a:p>
            </p:txBody>
          </p:sp>
          <p:sp>
            <p:nvSpPr>
              <p:cNvPr id="23576" name="Rectangle 24"/>
              <p:cNvSpPr>
                <a:spLocks noChangeArrowheads="1"/>
              </p:cNvSpPr>
              <p:nvPr/>
            </p:nvSpPr>
            <p:spPr bwMode="auto">
              <a:xfrm>
                <a:off x="669" y="795"/>
                <a:ext cx="62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of solution</a:t>
                </a:r>
                <a:endParaRPr lang="ru-RU"/>
              </a:p>
            </p:txBody>
          </p:sp>
          <p:sp>
            <p:nvSpPr>
              <p:cNvPr id="23577" name="Rectangle 25"/>
              <p:cNvSpPr>
                <a:spLocks noChangeArrowheads="1"/>
              </p:cNvSpPr>
              <p:nvPr/>
            </p:nvSpPr>
            <p:spPr bwMode="auto">
              <a:xfrm>
                <a:off x="1216" y="79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578" name="Rectangle 26"/>
              <p:cNvSpPr>
                <a:spLocks noChangeArrowheads="1"/>
              </p:cNvSpPr>
              <p:nvPr/>
            </p:nvSpPr>
            <p:spPr bwMode="auto">
              <a:xfrm>
                <a:off x="1690" y="672"/>
                <a:ext cx="129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Ultimate parameters of </a:t>
                </a:r>
                <a:endParaRPr lang="ru-RU"/>
              </a:p>
            </p:txBody>
          </p:sp>
          <p:sp>
            <p:nvSpPr>
              <p:cNvPr id="23579" name="Rectangle 27"/>
              <p:cNvSpPr>
                <a:spLocks noChangeArrowheads="1"/>
              </p:cNvSpPr>
              <p:nvPr/>
            </p:nvSpPr>
            <p:spPr bwMode="auto">
              <a:xfrm>
                <a:off x="2061" y="795"/>
                <a:ext cx="49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solution</a:t>
                </a:r>
                <a:endParaRPr lang="ru-RU"/>
              </a:p>
            </p:txBody>
          </p:sp>
          <p:sp>
            <p:nvSpPr>
              <p:cNvPr id="23580" name="Rectangle 28"/>
              <p:cNvSpPr>
                <a:spLocks noChangeArrowheads="1"/>
              </p:cNvSpPr>
              <p:nvPr/>
            </p:nvSpPr>
            <p:spPr bwMode="auto">
              <a:xfrm>
                <a:off x="2477" y="79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581" name="Rectangle 29"/>
              <p:cNvSpPr>
                <a:spLocks noChangeArrowheads="1"/>
              </p:cNvSpPr>
              <p:nvPr/>
            </p:nvSpPr>
            <p:spPr bwMode="auto">
              <a:xfrm>
                <a:off x="62"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2" name="Rectangle 30"/>
              <p:cNvSpPr>
                <a:spLocks noChangeArrowheads="1"/>
              </p:cNvSpPr>
              <p:nvPr/>
            </p:nvSpPr>
            <p:spPr bwMode="auto">
              <a:xfrm>
                <a:off x="62"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3" name="Rectangle 31"/>
              <p:cNvSpPr>
                <a:spLocks noChangeArrowheads="1"/>
              </p:cNvSpPr>
              <p:nvPr/>
            </p:nvSpPr>
            <p:spPr bwMode="auto">
              <a:xfrm>
                <a:off x="66" y="668"/>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4" name="Rectangle 32"/>
              <p:cNvSpPr>
                <a:spLocks noChangeArrowheads="1"/>
              </p:cNvSpPr>
              <p:nvPr/>
            </p:nvSpPr>
            <p:spPr bwMode="auto">
              <a:xfrm>
                <a:off x="427"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5" name="Rectangle 33"/>
              <p:cNvSpPr>
                <a:spLocks noChangeArrowheads="1"/>
              </p:cNvSpPr>
              <p:nvPr/>
            </p:nvSpPr>
            <p:spPr bwMode="auto">
              <a:xfrm>
                <a:off x="431" y="668"/>
                <a:ext cx="102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6" name="Rectangle 34"/>
              <p:cNvSpPr>
                <a:spLocks noChangeArrowheads="1"/>
              </p:cNvSpPr>
              <p:nvPr/>
            </p:nvSpPr>
            <p:spPr bwMode="auto">
              <a:xfrm>
                <a:off x="1456"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7" name="Rectangle 35"/>
              <p:cNvSpPr>
                <a:spLocks noChangeArrowheads="1"/>
              </p:cNvSpPr>
              <p:nvPr/>
            </p:nvSpPr>
            <p:spPr bwMode="auto">
              <a:xfrm>
                <a:off x="1460" y="668"/>
                <a:ext cx="161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8" name="Rectangle 36"/>
              <p:cNvSpPr>
                <a:spLocks noChangeArrowheads="1"/>
              </p:cNvSpPr>
              <p:nvPr/>
            </p:nvSpPr>
            <p:spPr bwMode="auto">
              <a:xfrm>
                <a:off x="3078"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89" name="Rectangle 37"/>
              <p:cNvSpPr>
                <a:spLocks noChangeArrowheads="1"/>
              </p:cNvSpPr>
              <p:nvPr/>
            </p:nvSpPr>
            <p:spPr bwMode="auto">
              <a:xfrm>
                <a:off x="3082" y="668"/>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0" name="Rectangle 38"/>
              <p:cNvSpPr>
                <a:spLocks noChangeArrowheads="1"/>
              </p:cNvSpPr>
              <p:nvPr/>
            </p:nvSpPr>
            <p:spPr bwMode="auto">
              <a:xfrm>
                <a:off x="3403"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1" name="Rectangle 39"/>
              <p:cNvSpPr>
                <a:spLocks noChangeArrowheads="1"/>
              </p:cNvSpPr>
              <p:nvPr/>
            </p:nvSpPr>
            <p:spPr bwMode="auto">
              <a:xfrm>
                <a:off x="3407" y="668"/>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2" name="Rectangle 40"/>
              <p:cNvSpPr>
                <a:spLocks noChangeArrowheads="1"/>
              </p:cNvSpPr>
              <p:nvPr/>
            </p:nvSpPr>
            <p:spPr bwMode="auto">
              <a:xfrm>
                <a:off x="3835"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3" name="Rectangle 41"/>
              <p:cNvSpPr>
                <a:spLocks noChangeArrowheads="1"/>
              </p:cNvSpPr>
              <p:nvPr/>
            </p:nvSpPr>
            <p:spPr bwMode="auto">
              <a:xfrm>
                <a:off x="3839" y="668"/>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4" name="Rectangle 42"/>
              <p:cNvSpPr>
                <a:spLocks noChangeArrowheads="1"/>
              </p:cNvSpPr>
              <p:nvPr/>
            </p:nvSpPr>
            <p:spPr bwMode="auto">
              <a:xfrm>
                <a:off x="4378" y="66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5" name="Rectangle 43"/>
              <p:cNvSpPr>
                <a:spLocks noChangeArrowheads="1"/>
              </p:cNvSpPr>
              <p:nvPr/>
            </p:nvSpPr>
            <p:spPr bwMode="auto">
              <a:xfrm>
                <a:off x="4381" y="668"/>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6" name="Rectangle 44"/>
              <p:cNvSpPr>
                <a:spLocks noChangeArrowheads="1"/>
              </p:cNvSpPr>
              <p:nvPr/>
            </p:nvSpPr>
            <p:spPr bwMode="auto">
              <a:xfrm>
                <a:off x="5026"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7" name="Rectangle 45"/>
              <p:cNvSpPr>
                <a:spLocks noChangeArrowheads="1"/>
              </p:cNvSpPr>
              <p:nvPr/>
            </p:nvSpPr>
            <p:spPr bwMode="auto">
              <a:xfrm>
                <a:off x="5030" y="668"/>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8" name="Rectangle 46"/>
              <p:cNvSpPr>
                <a:spLocks noChangeArrowheads="1"/>
              </p:cNvSpPr>
              <p:nvPr/>
            </p:nvSpPr>
            <p:spPr bwMode="auto">
              <a:xfrm>
                <a:off x="6138"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599" name="Rectangle 47"/>
              <p:cNvSpPr>
                <a:spLocks noChangeArrowheads="1"/>
              </p:cNvSpPr>
              <p:nvPr/>
            </p:nvSpPr>
            <p:spPr bwMode="auto">
              <a:xfrm>
                <a:off x="6138" y="66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0" name="Rectangle 48"/>
              <p:cNvSpPr>
                <a:spLocks noChangeArrowheads="1"/>
              </p:cNvSpPr>
              <p:nvPr/>
            </p:nvSpPr>
            <p:spPr bwMode="auto">
              <a:xfrm>
                <a:off x="62"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1" name="Rectangle 49"/>
              <p:cNvSpPr>
                <a:spLocks noChangeArrowheads="1"/>
              </p:cNvSpPr>
              <p:nvPr/>
            </p:nvSpPr>
            <p:spPr bwMode="auto">
              <a:xfrm>
                <a:off x="427"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2" name="Rectangle 50"/>
              <p:cNvSpPr>
                <a:spLocks noChangeArrowheads="1"/>
              </p:cNvSpPr>
              <p:nvPr/>
            </p:nvSpPr>
            <p:spPr bwMode="auto">
              <a:xfrm>
                <a:off x="1456"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3" name="Rectangle 51"/>
              <p:cNvSpPr>
                <a:spLocks noChangeArrowheads="1"/>
              </p:cNvSpPr>
              <p:nvPr/>
            </p:nvSpPr>
            <p:spPr bwMode="auto">
              <a:xfrm>
                <a:off x="3078"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4" name="Rectangle 52"/>
              <p:cNvSpPr>
                <a:spLocks noChangeArrowheads="1"/>
              </p:cNvSpPr>
              <p:nvPr/>
            </p:nvSpPr>
            <p:spPr bwMode="auto">
              <a:xfrm>
                <a:off x="3403"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5" name="Rectangle 53"/>
              <p:cNvSpPr>
                <a:spLocks noChangeArrowheads="1"/>
              </p:cNvSpPr>
              <p:nvPr/>
            </p:nvSpPr>
            <p:spPr bwMode="auto">
              <a:xfrm>
                <a:off x="3835"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6" name="Rectangle 54"/>
              <p:cNvSpPr>
                <a:spLocks noChangeArrowheads="1"/>
              </p:cNvSpPr>
              <p:nvPr/>
            </p:nvSpPr>
            <p:spPr bwMode="auto">
              <a:xfrm>
                <a:off x="4378" y="672"/>
                <a:ext cx="3"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7" name="Rectangle 55"/>
              <p:cNvSpPr>
                <a:spLocks noChangeArrowheads="1"/>
              </p:cNvSpPr>
              <p:nvPr/>
            </p:nvSpPr>
            <p:spPr bwMode="auto">
              <a:xfrm>
                <a:off x="5026"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8" name="Rectangle 56"/>
              <p:cNvSpPr>
                <a:spLocks noChangeArrowheads="1"/>
              </p:cNvSpPr>
              <p:nvPr/>
            </p:nvSpPr>
            <p:spPr bwMode="auto">
              <a:xfrm>
                <a:off x="6138" y="67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09" name="Rectangle 57"/>
              <p:cNvSpPr>
                <a:spLocks noChangeArrowheads="1"/>
              </p:cNvSpPr>
              <p:nvPr/>
            </p:nvSpPr>
            <p:spPr bwMode="auto">
              <a:xfrm>
                <a:off x="136" y="916"/>
                <a:ext cx="31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Test </a:t>
                </a:r>
                <a:endParaRPr lang="ru-RU"/>
              </a:p>
            </p:txBody>
          </p:sp>
          <p:sp>
            <p:nvSpPr>
              <p:cNvPr id="23610" name="Rectangle 58"/>
              <p:cNvSpPr>
                <a:spLocks noChangeArrowheads="1"/>
              </p:cNvSpPr>
              <p:nvPr/>
            </p:nvSpPr>
            <p:spPr bwMode="auto">
              <a:xfrm>
                <a:off x="122" y="1039"/>
                <a:ext cx="3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code</a:t>
                </a:r>
                <a:endParaRPr lang="ru-RU"/>
              </a:p>
            </p:txBody>
          </p:sp>
          <p:sp>
            <p:nvSpPr>
              <p:cNvPr id="23611" name="Rectangle 59"/>
              <p:cNvSpPr>
                <a:spLocks noChangeArrowheads="1"/>
              </p:cNvSpPr>
              <p:nvPr/>
            </p:nvSpPr>
            <p:spPr bwMode="auto">
              <a:xfrm>
                <a:off x="371" y="103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12" name="Rectangle 60"/>
              <p:cNvSpPr>
                <a:spLocks noChangeArrowheads="1"/>
              </p:cNvSpPr>
              <p:nvPr/>
            </p:nvSpPr>
            <p:spPr bwMode="auto">
              <a:xfrm>
                <a:off x="492" y="1104"/>
                <a:ext cx="20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pH</a:t>
                </a:r>
                <a:endParaRPr lang="ru-RU"/>
              </a:p>
            </p:txBody>
          </p:sp>
          <p:sp>
            <p:nvSpPr>
              <p:cNvPr id="23613" name="Rectangle 61"/>
              <p:cNvSpPr>
                <a:spLocks noChangeArrowheads="1"/>
              </p:cNvSpPr>
              <p:nvPr/>
            </p:nvSpPr>
            <p:spPr bwMode="auto">
              <a:xfrm>
                <a:off x="634" y="110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14" name="Rectangle 62"/>
              <p:cNvSpPr>
                <a:spLocks noChangeArrowheads="1"/>
              </p:cNvSpPr>
              <p:nvPr/>
            </p:nvSpPr>
            <p:spPr bwMode="auto">
              <a:xfrm>
                <a:off x="816" y="1042"/>
                <a:ext cx="12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E</a:t>
                </a:r>
                <a:endParaRPr lang="ru-RU"/>
              </a:p>
            </p:txBody>
          </p:sp>
          <p:sp>
            <p:nvSpPr>
              <p:cNvPr id="23615" name="Rectangle 63"/>
              <p:cNvSpPr>
                <a:spLocks noChangeArrowheads="1"/>
              </p:cNvSpPr>
              <p:nvPr/>
            </p:nvSpPr>
            <p:spPr bwMode="auto">
              <a:xfrm>
                <a:off x="887" y="1093"/>
                <a:ext cx="7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h</a:t>
                </a:r>
                <a:endParaRPr lang="ru-RU"/>
              </a:p>
            </p:txBody>
          </p:sp>
          <p:sp>
            <p:nvSpPr>
              <p:cNvPr id="23616" name="Rectangle 64"/>
              <p:cNvSpPr>
                <a:spLocks noChangeArrowheads="1"/>
              </p:cNvSpPr>
              <p:nvPr/>
            </p:nvSpPr>
            <p:spPr bwMode="auto">
              <a:xfrm>
                <a:off x="929" y="104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17" name="Rectangle 65"/>
              <p:cNvSpPr>
                <a:spLocks noChangeArrowheads="1"/>
              </p:cNvSpPr>
              <p:nvPr/>
            </p:nvSpPr>
            <p:spPr bwMode="auto">
              <a:xfrm>
                <a:off x="805" y="1165"/>
                <a:ext cx="2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mV</a:t>
                </a:r>
                <a:endParaRPr lang="ru-RU"/>
              </a:p>
            </p:txBody>
          </p:sp>
          <p:sp>
            <p:nvSpPr>
              <p:cNvPr id="23618" name="Rectangle 66"/>
              <p:cNvSpPr>
                <a:spLocks noChangeArrowheads="1"/>
              </p:cNvSpPr>
              <p:nvPr/>
            </p:nvSpPr>
            <p:spPr bwMode="auto">
              <a:xfrm>
                <a:off x="971" y="116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19" name="Rectangle 67"/>
              <p:cNvSpPr>
                <a:spLocks noChangeArrowheads="1"/>
              </p:cNvSpPr>
              <p:nvPr/>
            </p:nvSpPr>
            <p:spPr bwMode="auto">
              <a:xfrm>
                <a:off x="1205" y="1042"/>
                <a:ext cx="1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a:t>
                </a:r>
                <a:endParaRPr lang="ru-RU"/>
              </a:p>
            </p:txBody>
          </p:sp>
          <p:sp>
            <p:nvSpPr>
              <p:cNvPr id="23620" name="Rectangle 68"/>
              <p:cNvSpPr>
                <a:spLocks noChangeArrowheads="1"/>
              </p:cNvSpPr>
              <p:nvPr/>
            </p:nvSpPr>
            <p:spPr bwMode="auto">
              <a:xfrm>
                <a:off x="1282" y="1093"/>
                <a:ext cx="5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I</a:t>
                </a:r>
                <a:endParaRPr lang="ru-RU"/>
              </a:p>
            </p:txBody>
          </p:sp>
          <p:sp>
            <p:nvSpPr>
              <p:cNvPr id="23621" name="Rectangle 69"/>
              <p:cNvSpPr>
                <a:spLocks noChangeArrowheads="1"/>
              </p:cNvSpPr>
              <p:nvPr/>
            </p:nvSpPr>
            <p:spPr bwMode="auto">
              <a:xfrm>
                <a:off x="1301" y="104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22" name="Rectangle 70"/>
              <p:cNvSpPr>
                <a:spLocks noChangeArrowheads="1"/>
              </p:cNvSpPr>
              <p:nvPr/>
            </p:nvSpPr>
            <p:spPr bwMode="auto">
              <a:xfrm>
                <a:off x="1157" y="1165"/>
                <a:ext cx="2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mg/l</a:t>
                </a:r>
                <a:endParaRPr lang="ru-RU"/>
              </a:p>
            </p:txBody>
          </p:sp>
          <p:sp>
            <p:nvSpPr>
              <p:cNvPr id="23623" name="Rectangle 71"/>
              <p:cNvSpPr>
                <a:spLocks noChangeArrowheads="1"/>
              </p:cNvSpPr>
              <p:nvPr/>
            </p:nvSpPr>
            <p:spPr bwMode="auto">
              <a:xfrm>
                <a:off x="1378" y="116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24" name="Rectangle 72"/>
              <p:cNvSpPr>
                <a:spLocks noChangeArrowheads="1"/>
              </p:cNvSpPr>
              <p:nvPr/>
            </p:nvSpPr>
            <p:spPr bwMode="auto">
              <a:xfrm>
                <a:off x="1576" y="1104"/>
                <a:ext cx="20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pH</a:t>
                </a:r>
                <a:endParaRPr lang="ru-RU"/>
              </a:p>
            </p:txBody>
          </p:sp>
          <p:sp>
            <p:nvSpPr>
              <p:cNvPr id="23625" name="Rectangle 73"/>
              <p:cNvSpPr>
                <a:spLocks noChangeArrowheads="1"/>
              </p:cNvSpPr>
              <p:nvPr/>
            </p:nvSpPr>
            <p:spPr bwMode="auto">
              <a:xfrm>
                <a:off x="1718" y="110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26" name="Rectangle 74"/>
              <p:cNvSpPr>
                <a:spLocks noChangeArrowheads="1"/>
              </p:cNvSpPr>
              <p:nvPr/>
            </p:nvSpPr>
            <p:spPr bwMode="auto">
              <a:xfrm>
                <a:off x="1883" y="1104"/>
                <a:ext cx="12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E</a:t>
                </a:r>
                <a:endParaRPr lang="ru-RU"/>
              </a:p>
            </p:txBody>
          </p:sp>
          <p:sp>
            <p:nvSpPr>
              <p:cNvPr id="23627" name="Rectangle 75"/>
              <p:cNvSpPr>
                <a:spLocks noChangeArrowheads="1"/>
              </p:cNvSpPr>
              <p:nvPr/>
            </p:nvSpPr>
            <p:spPr bwMode="auto">
              <a:xfrm>
                <a:off x="1954" y="1154"/>
                <a:ext cx="7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h</a:t>
                </a:r>
                <a:endParaRPr lang="ru-RU"/>
              </a:p>
            </p:txBody>
          </p:sp>
          <p:sp>
            <p:nvSpPr>
              <p:cNvPr id="23628" name="Rectangle 76"/>
              <p:cNvSpPr>
                <a:spLocks noChangeArrowheads="1"/>
              </p:cNvSpPr>
              <p:nvPr/>
            </p:nvSpPr>
            <p:spPr bwMode="auto">
              <a:xfrm>
                <a:off x="1996" y="1104"/>
                <a:ext cx="2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mV</a:t>
                </a:r>
                <a:endParaRPr lang="ru-RU"/>
              </a:p>
            </p:txBody>
          </p:sp>
          <p:sp>
            <p:nvSpPr>
              <p:cNvPr id="23629" name="Rectangle 77"/>
              <p:cNvSpPr>
                <a:spLocks noChangeArrowheads="1"/>
              </p:cNvSpPr>
              <p:nvPr/>
            </p:nvSpPr>
            <p:spPr bwMode="auto">
              <a:xfrm>
                <a:off x="2223" y="110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30" name="Rectangle 78"/>
              <p:cNvSpPr>
                <a:spLocks noChangeArrowheads="1"/>
              </p:cNvSpPr>
              <p:nvPr/>
            </p:nvSpPr>
            <p:spPr bwMode="auto">
              <a:xfrm>
                <a:off x="2421" y="1042"/>
                <a:ext cx="1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a:t>
                </a:r>
                <a:endParaRPr lang="ru-RU"/>
              </a:p>
            </p:txBody>
          </p:sp>
          <p:sp>
            <p:nvSpPr>
              <p:cNvPr id="23631" name="Rectangle 79"/>
              <p:cNvSpPr>
                <a:spLocks noChangeArrowheads="1"/>
              </p:cNvSpPr>
              <p:nvPr/>
            </p:nvSpPr>
            <p:spPr bwMode="auto">
              <a:xfrm>
                <a:off x="2498" y="1093"/>
                <a:ext cx="5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I</a:t>
                </a:r>
                <a:endParaRPr lang="ru-RU"/>
              </a:p>
            </p:txBody>
          </p:sp>
          <p:sp>
            <p:nvSpPr>
              <p:cNvPr id="23632" name="Rectangle 80"/>
              <p:cNvSpPr>
                <a:spLocks noChangeArrowheads="1"/>
              </p:cNvSpPr>
              <p:nvPr/>
            </p:nvSpPr>
            <p:spPr bwMode="auto">
              <a:xfrm>
                <a:off x="2517" y="104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33" name="Rectangle 81"/>
              <p:cNvSpPr>
                <a:spLocks noChangeArrowheads="1"/>
              </p:cNvSpPr>
              <p:nvPr/>
            </p:nvSpPr>
            <p:spPr bwMode="auto">
              <a:xfrm>
                <a:off x="2374" y="1165"/>
                <a:ext cx="2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mg/l</a:t>
                </a:r>
                <a:endParaRPr lang="ru-RU"/>
              </a:p>
            </p:txBody>
          </p:sp>
          <p:sp>
            <p:nvSpPr>
              <p:cNvPr id="23634" name="Rectangle 82"/>
              <p:cNvSpPr>
                <a:spLocks noChangeArrowheads="1"/>
              </p:cNvSpPr>
              <p:nvPr/>
            </p:nvSpPr>
            <p:spPr bwMode="auto">
              <a:xfrm>
                <a:off x="2594" y="116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35" name="Rectangle 83"/>
              <p:cNvSpPr>
                <a:spLocks noChangeArrowheads="1"/>
              </p:cNvSpPr>
              <p:nvPr/>
            </p:nvSpPr>
            <p:spPr bwMode="auto">
              <a:xfrm>
                <a:off x="2790" y="1042"/>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a:t>
                </a:r>
                <a:endParaRPr lang="ru-RU"/>
              </a:p>
            </p:txBody>
          </p:sp>
          <p:sp>
            <p:nvSpPr>
              <p:cNvPr id="23636" name="Rectangle 84"/>
              <p:cNvSpPr>
                <a:spLocks noChangeArrowheads="1"/>
              </p:cNvSpPr>
              <p:nvPr/>
            </p:nvSpPr>
            <p:spPr bwMode="auto">
              <a:xfrm>
                <a:off x="2880" y="1093"/>
                <a:ext cx="11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Fe</a:t>
                </a:r>
                <a:endParaRPr lang="ru-RU"/>
              </a:p>
            </p:txBody>
          </p:sp>
          <p:sp>
            <p:nvSpPr>
              <p:cNvPr id="23637" name="Rectangle 85"/>
              <p:cNvSpPr>
                <a:spLocks noChangeArrowheads="1"/>
              </p:cNvSpPr>
              <p:nvPr/>
            </p:nvSpPr>
            <p:spPr bwMode="auto">
              <a:xfrm>
                <a:off x="2960" y="104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38" name="Rectangle 86"/>
              <p:cNvSpPr>
                <a:spLocks noChangeArrowheads="1"/>
              </p:cNvSpPr>
              <p:nvPr/>
            </p:nvSpPr>
            <p:spPr bwMode="auto">
              <a:xfrm>
                <a:off x="2810" y="1165"/>
                <a:ext cx="2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mg</a:t>
                </a:r>
                <a:endParaRPr lang="ru-RU"/>
              </a:p>
            </p:txBody>
          </p:sp>
          <p:sp>
            <p:nvSpPr>
              <p:cNvPr id="23639" name="Rectangle 87"/>
              <p:cNvSpPr>
                <a:spLocks noChangeArrowheads="1"/>
              </p:cNvSpPr>
              <p:nvPr/>
            </p:nvSpPr>
            <p:spPr bwMode="auto">
              <a:xfrm>
                <a:off x="2970" y="116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40" name="Rectangle 88"/>
              <p:cNvSpPr>
                <a:spLocks noChangeArrowheads="1"/>
              </p:cNvSpPr>
              <p:nvPr/>
            </p:nvSpPr>
            <p:spPr bwMode="auto">
              <a:xfrm>
                <a:off x="3194" y="916"/>
                <a:ext cx="1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T, </a:t>
                </a:r>
                <a:endParaRPr lang="ru-RU"/>
              </a:p>
            </p:txBody>
          </p:sp>
          <p:sp>
            <p:nvSpPr>
              <p:cNvPr id="23641" name="Rectangle 89"/>
              <p:cNvSpPr>
                <a:spLocks noChangeArrowheads="1"/>
              </p:cNvSpPr>
              <p:nvPr/>
            </p:nvSpPr>
            <p:spPr bwMode="auto">
              <a:xfrm>
                <a:off x="3182" y="1024"/>
                <a:ext cx="7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o</a:t>
                </a:r>
                <a:endParaRPr lang="ru-RU"/>
              </a:p>
            </p:txBody>
          </p:sp>
          <p:sp>
            <p:nvSpPr>
              <p:cNvPr id="23642" name="Rectangle 90"/>
              <p:cNvSpPr>
                <a:spLocks noChangeArrowheads="1"/>
              </p:cNvSpPr>
              <p:nvPr/>
            </p:nvSpPr>
            <p:spPr bwMode="auto">
              <a:xfrm>
                <a:off x="3224" y="1039"/>
                <a:ext cx="1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a:t>
                </a:r>
                <a:endParaRPr lang="ru-RU"/>
              </a:p>
            </p:txBody>
          </p:sp>
          <p:sp>
            <p:nvSpPr>
              <p:cNvPr id="23643" name="Rectangle 91"/>
              <p:cNvSpPr>
                <a:spLocks noChangeArrowheads="1"/>
              </p:cNvSpPr>
              <p:nvPr/>
            </p:nvSpPr>
            <p:spPr bwMode="auto">
              <a:xfrm>
                <a:off x="3301" y="103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44" name="Rectangle 92"/>
              <p:cNvSpPr>
                <a:spLocks noChangeArrowheads="1"/>
              </p:cNvSpPr>
              <p:nvPr/>
            </p:nvSpPr>
            <p:spPr bwMode="auto">
              <a:xfrm>
                <a:off x="3475" y="854"/>
                <a:ext cx="35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Lengt</a:t>
                </a:r>
                <a:endParaRPr lang="ru-RU"/>
              </a:p>
            </p:txBody>
          </p:sp>
          <p:sp>
            <p:nvSpPr>
              <p:cNvPr id="23645" name="Rectangle 93"/>
              <p:cNvSpPr>
                <a:spLocks noChangeArrowheads="1"/>
              </p:cNvSpPr>
              <p:nvPr/>
            </p:nvSpPr>
            <p:spPr bwMode="auto">
              <a:xfrm>
                <a:off x="3523" y="977"/>
                <a:ext cx="29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h of </a:t>
                </a:r>
                <a:endParaRPr lang="ru-RU"/>
              </a:p>
            </p:txBody>
          </p:sp>
          <p:sp>
            <p:nvSpPr>
              <p:cNvPr id="23646" name="Rectangle 94"/>
              <p:cNvSpPr>
                <a:spLocks noChangeArrowheads="1"/>
              </p:cNvSpPr>
              <p:nvPr/>
            </p:nvSpPr>
            <p:spPr bwMode="auto">
              <a:xfrm>
                <a:off x="3464" y="1100"/>
                <a:ext cx="3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test, h</a:t>
                </a:r>
                <a:endParaRPr lang="ru-RU"/>
              </a:p>
            </p:txBody>
          </p:sp>
          <p:sp>
            <p:nvSpPr>
              <p:cNvPr id="23647" name="Rectangle 95"/>
              <p:cNvSpPr>
                <a:spLocks noChangeArrowheads="1"/>
              </p:cNvSpPr>
              <p:nvPr/>
            </p:nvSpPr>
            <p:spPr bwMode="auto">
              <a:xfrm>
                <a:off x="3779" y="1100"/>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48" name="Rectangle 96"/>
              <p:cNvSpPr>
                <a:spLocks noChangeArrowheads="1"/>
              </p:cNvSpPr>
              <p:nvPr/>
            </p:nvSpPr>
            <p:spPr bwMode="auto">
              <a:xfrm>
                <a:off x="3951" y="672"/>
                <a:ext cx="4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Iodine </a:t>
                </a:r>
                <a:endParaRPr lang="ru-RU"/>
              </a:p>
            </p:txBody>
          </p:sp>
          <p:sp>
            <p:nvSpPr>
              <p:cNvPr id="23649" name="Rectangle 97"/>
              <p:cNvSpPr>
                <a:spLocks noChangeArrowheads="1"/>
              </p:cNvSpPr>
              <p:nvPr/>
            </p:nvSpPr>
            <p:spPr bwMode="auto">
              <a:xfrm>
                <a:off x="3995" y="795"/>
                <a:ext cx="3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total </a:t>
                </a:r>
                <a:endParaRPr lang="ru-RU"/>
              </a:p>
            </p:txBody>
          </p:sp>
          <p:sp>
            <p:nvSpPr>
              <p:cNvPr id="23650" name="Rectangle 98"/>
              <p:cNvSpPr>
                <a:spLocks noChangeArrowheads="1"/>
              </p:cNvSpPr>
              <p:nvPr/>
            </p:nvSpPr>
            <p:spPr bwMode="auto">
              <a:xfrm>
                <a:off x="3915" y="918"/>
                <a:ext cx="49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content </a:t>
                </a:r>
                <a:endParaRPr lang="ru-RU"/>
              </a:p>
            </p:txBody>
          </p:sp>
          <p:sp>
            <p:nvSpPr>
              <p:cNvPr id="23651" name="Rectangle 99"/>
              <p:cNvSpPr>
                <a:spLocks noChangeArrowheads="1"/>
              </p:cNvSpPr>
              <p:nvPr/>
            </p:nvSpPr>
            <p:spPr bwMode="auto">
              <a:xfrm>
                <a:off x="3954" y="1040"/>
                <a:ext cx="40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in gas </a:t>
                </a:r>
                <a:endParaRPr lang="ru-RU"/>
              </a:p>
            </p:txBody>
          </p:sp>
          <p:sp>
            <p:nvSpPr>
              <p:cNvPr id="23652" name="Rectangle 100"/>
              <p:cNvSpPr>
                <a:spLocks noChangeArrowheads="1"/>
              </p:cNvSpPr>
              <p:nvPr/>
            </p:nvSpPr>
            <p:spPr bwMode="auto">
              <a:xfrm>
                <a:off x="3939" y="1163"/>
                <a:ext cx="4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phase, </a:t>
                </a:r>
                <a:endParaRPr lang="ru-RU"/>
              </a:p>
            </p:txBody>
          </p:sp>
          <p:sp>
            <p:nvSpPr>
              <p:cNvPr id="23653" name="Rectangle 101"/>
              <p:cNvSpPr>
                <a:spLocks noChangeArrowheads="1"/>
              </p:cNvSpPr>
              <p:nvPr/>
            </p:nvSpPr>
            <p:spPr bwMode="auto">
              <a:xfrm>
                <a:off x="3998" y="1286"/>
                <a:ext cx="2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mkg</a:t>
                </a:r>
                <a:endParaRPr lang="ru-RU"/>
              </a:p>
            </p:txBody>
          </p:sp>
          <p:sp>
            <p:nvSpPr>
              <p:cNvPr id="23654" name="Rectangle 102"/>
              <p:cNvSpPr>
                <a:spLocks noChangeArrowheads="1"/>
              </p:cNvSpPr>
              <p:nvPr/>
            </p:nvSpPr>
            <p:spPr bwMode="auto">
              <a:xfrm>
                <a:off x="4218" y="1286"/>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55" name="Rectangle 103"/>
              <p:cNvSpPr>
                <a:spLocks noChangeArrowheads="1"/>
              </p:cNvSpPr>
              <p:nvPr/>
            </p:nvSpPr>
            <p:spPr bwMode="auto">
              <a:xfrm>
                <a:off x="4546" y="793"/>
                <a:ext cx="4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Iodine </a:t>
                </a:r>
                <a:endParaRPr lang="ru-RU"/>
              </a:p>
            </p:txBody>
          </p:sp>
          <p:sp>
            <p:nvSpPr>
              <p:cNvPr id="23656" name="Rectangle 104"/>
              <p:cNvSpPr>
                <a:spLocks noChangeArrowheads="1"/>
              </p:cNvSpPr>
              <p:nvPr/>
            </p:nvSpPr>
            <p:spPr bwMode="auto">
              <a:xfrm>
                <a:off x="4460" y="916"/>
                <a:ext cx="59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escape in </a:t>
                </a:r>
                <a:endParaRPr lang="ru-RU"/>
              </a:p>
            </p:txBody>
          </p:sp>
          <p:sp>
            <p:nvSpPr>
              <p:cNvPr id="23657" name="Rectangle 105"/>
              <p:cNvSpPr>
                <a:spLocks noChangeArrowheads="1"/>
              </p:cNvSpPr>
              <p:nvPr/>
            </p:nvSpPr>
            <p:spPr bwMode="auto">
              <a:xfrm>
                <a:off x="4611" y="1039"/>
                <a:ext cx="2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gas </a:t>
                </a:r>
                <a:endParaRPr lang="ru-RU"/>
              </a:p>
            </p:txBody>
          </p:sp>
          <p:sp>
            <p:nvSpPr>
              <p:cNvPr id="23658" name="Rectangle 106"/>
              <p:cNvSpPr>
                <a:spLocks noChangeArrowheads="1"/>
              </p:cNvSpPr>
              <p:nvPr/>
            </p:nvSpPr>
            <p:spPr bwMode="auto">
              <a:xfrm>
                <a:off x="4472" y="1161"/>
                <a:ext cx="53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phase, %</a:t>
                </a:r>
                <a:endParaRPr lang="ru-RU"/>
              </a:p>
            </p:txBody>
          </p:sp>
          <p:sp>
            <p:nvSpPr>
              <p:cNvPr id="23659" name="Rectangle 107"/>
              <p:cNvSpPr>
                <a:spLocks noChangeArrowheads="1"/>
              </p:cNvSpPr>
              <p:nvPr/>
            </p:nvSpPr>
            <p:spPr bwMode="auto">
              <a:xfrm>
                <a:off x="4934" y="116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60" name="Rectangle 108"/>
              <p:cNvSpPr>
                <a:spLocks noChangeArrowheads="1"/>
              </p:cNvSpPr>
              <p:nvPr/>
            </p:nvSpPr>
            <p:spPr bwMode="auto">
              <a:xfrm>
                <a:off x="5465" y="977"/>
                <a:ext cx="30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Note</a:t>
                </a:r>
                <a:endParaRPr lang="ru-RU"/>
              </a:p>
            </p:txBody>
          </p:sp>
          <p:sp>
            <p:nvSpPr>
              <p:cNvPr id="23661" name="Rectangle 109"/>
              <p:cNvSpPr>
                <a:spLocks noChangeArrowheads="1"/>
              </p:cNvSpPr>
              <p:nvPr/>
            </p:nvSpPr>
            <p:spPr bwMode="auto">
              <a:xfrm>
                <a:off x="5702" y="9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662" name="Rectangle 110"/>
              <p:cNvSpPr>
                <a:spLocks noChangeArrowheads="1"/>
              </p:cNvSpPr>
              <p:nvPr/>
            </p:nvSpPr>
            <p:spPr bwMode="auto">
              <a:xfrm>
                <a:off x="62"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3" name="Rectangle 111"/>
              <p:cNvSpPr>
                <a:spLocks noChangeArrowheads="1"/>
              </p:cNvSpPr>
              <p:nvPr/>
            </p:nvSpPr>
            <p:spPr bwMode="auto">
              <a:xfrm>
                <a:off x="427"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4" name="Rectangle 112"/>
              <p:cNvSpPr>
                <a:spLocks noChangeArrowheads="1"/>
              </p:cNvSpPr>
              <p:nvPr/>
            </p:nvSpPr>
            <p:spPr bwMode="auto">
              <a:xfrm>
                <a:off x="431" y="918"/>
                <a:ext cx="26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5" name="Rectangle 113"/>
              <p:cNvSpPr>
                <a:spLocks noChangeArrowheads="1"/>
              </p:cNvSpPr>
              <p:nvPr/>
            </p:nvSpPr>
            <p:spPr bwMode="auto">
              <a:xfrm>
                <a:off x="697" y="91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6" name="Rectangle 114"/>
              <p:cNvSpPr>
                <a:spLocks noChangeArrowheads="1"/>
              </p:cNvSpPr>
              <p:nvPr/>
            </p:nvSpPr>
            <p:spPr bwMode="auto">
              <a:xfrm>
                <a:off x="700" y="918"/>
                <a:ext cx="37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7" name="Rectangle 115"/>
              <p:cNvSpPr>
                <a:spLocks noChangeArrowheads="1"/>
              </p:cNvSpPr>
              <p:nvPr/>
            </p:nvSpPr>
            <p:spPr bwMode="auto">
              <a:xfrm>
                <a:off x="1077" y="91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8" name="Rectangle 116"/>
              <p:cNvSpPr>
                <a:spLocks noChangeArrowheads="1"/>
              </p:cNvSpPr>
              <p:nvPr/>
            </p:nvSpPr>
            <p:spPr bwMode="auto">
              <a:xfrm>
                <a:off x="1080" y="918"/>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69" name="Rectangle 117"/>
              <p:cNvSpPr>
                <a:spLocks noChangeArrowheads="1"/>
              </p:cNvSpPr>
              <p:nvPr/>
            </p:nvSpPr>
            <p:spPr bwMode="auto">
              <a:xfrm>
                <a:off x="1456"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0" name="Rectangle 118"/>
              <p:cNvSpPr>
                <a:spLocks noChangeArrowheads="1"/>
              </p:cNvSpPr>
              <p:nvPr/>
            </p:nvSpPr>
            <p:spPr bwMode="auto">
              <a:xfrm>
                <a:off x="1460" y="918"/>
                <a:ext cx="3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1" name="Rectangle 119"/>
              <p:cNvSpPr>
                <a:spLocks noChangeArrowheads="1"/>
              </p:cNvSpPr>
              <p:nvPr/>
            </p:nvSpPr>
            <p:spPr bwMode="auto">
              <a:xfrm>
                <a:off x="1835"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2" name="Rectangle 120"/>
              <p:cNvSpPr>
                <a:spLocks noChangeArrowheads="1"/>
              </p:cNvSpPr>
              <p:nvPr/>
            </p:nvSpPr>
            <p:spPr bwMode="auto">
              <a:xfrm>
                <a:off x="1839" y="918"/>
                <a:ext cx="42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3" name="Rectangle 121"/>
              <p:cNvSpPr>
                <a:spLocks noChangeArrowheads="1"/>
              </p:cNvSpPr>
              <p:nvPr/>
            </p:nvSpPr>
            <p:spPr bwMode="auto">
              <a:xfrm>
                <a:off x="2266"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4" name="Rectangle 122"/>
              <p:cNvSpPr>
                <a:spLocks noChangeArrowheads="1"/>
              </p:cNvSpPr>
              <p:nvPr/>
            </p:nvSpPr>
            <p:spPr bwMode="auto">
              <a:xfrm>
                <a:off x="2270" y="918"/>
                <a:ext cx="42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5" name="Rectangle 123"/>
              <p:cNvSpPr>
                <a:spLocks noChangeArrowheads="1"/>
              </p:cNvSpPr>
              <p:nvPr/>
            </p:nvSpPr>
            <p:spPr bwMode="auto">
              <a:xfrm>
                <a:off x="2699" y="91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6" name="Rectangle 124"/>
              <p:cNvSpPr>
                <a:spLocks noChangeArrowheads="1"/>
              </p:cNvSpPr>
              <p:nvPr/>
            </p:nvSpPr>
            <p:spPr bwMode="auto">
              <a:xfrm>
                <a:off x="2702" y="918"/>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7" name="Rectangle 125"/>
              <p:cNvSpPr>
                <a:spLocks noChangeArrowheads="1"/>
              </p:cNvSpPr>
              <p:nvPr/>
            </p:nvSpPr>
            <p:spPr bwMode="auto">
              <a:xfrm>
                <a:off x="3078"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8" name="Rectangle 126"/>
              <p:cNvSpPr>
                <a:spLocks noChangeArrowheads="1"/>
              </p:cNvSpPr>
              <p:nvPr/>
            </p:nvSpPr>
            <p:spPr bwMode="auto">
              <a:xfrm>
                <a:off x="3403"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79" name="Rectangle 127"/>
              <p:cNvSpPr>
                <a:spLocks noChangeArrowheads="1"/>
              </p:cNvSpPr>
              <p:nvPr/>
            </p:nvSpPr>
            <p:spPr bwMode="auto">
              <a:xfrm>
                <a:off x="3835"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0" name="Rectangle 128"/>
              <p:cNvSpPr>
                <a:spLocks noChangeArrowheads="1"/>
              </p:cNvSpPr>
              <p:nvPr/>
            </p:nvSpPr>
            <p:spPr bwMode="auto">
              <a:xfrm>
                <a:off x="4378" y="91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1" name="Rectangle 129"/>
              <p:cNvSpPr>
                <a:spLocks noChangeArrowheads="1"/>
              </p:cNvSpPr>
              <p:nvPr/>
            </p:nvSpPr>
            <p:spPr bwMode="auto">
              <a:xfrm>
                <a:off x="5026"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2" name="Rectangle 130"/>
              <p:cNvSpPr>
                <a:spLocks noChangeArrowheads="1"/>
              </p:cNvSpPr>
              <p:nvPr/>
            </p:nvSpPr>
            <p:spPr bwMode="auto">
              <a:xfrm>
                <a:off x="6138" y="91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3" name="Rectangle 131"/>
              <p:cNvSpPr>
                <a:spLocks noChangeArrowheads="1"/>
              </p:cNvSpPr>
              <p:nvPr/>
            </p:nvSpPr>
            <p:spPr bwMode="auto">
              <a:xfrm>
                <a:off x="62"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4" name="Rectangle 132"/>
              <p:cNvSpPr>
                <a:spLocks noChangeArrowheads="1"/>
              </p:cNvSpPr>
              <p:nvPr/>
            </p:nvSpPr>
            <p:spPr bwMode="auto">
              <a:xfrm>
                <a:off x="427"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5" name="Rectangle 133"/>
              <p:cNvSpPr>
                <a:spLocks noChangeArrowheads="1"/>
              </p:cNvSpPr>
              <p:nvPr/>
            </p:nvSpPr>
            <p:spPr bwMode="auto">
              <a:xfrm>
                <a:off x="697" y="921"/>
                <a:ext cx="3"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6" name="Rectangle 134"/>
              <p:cNvSpPr>
                <a:spLocks noChangeArrowheads="1"/>
              </p:cNvSpPr>
              <p:nvPr/>
            </p:nvSpPr>
            <p:spPr bwMode="auto">
              <a:xfrm>
                <a:off x="1077" y="921"/>
                <a:ext cx="3"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7" name="Rectangle 135"/>
              <p:cNvSpPr>
                <a:spLocks noChangeArrowheads="1"/>
              </p:cNvSpPr>
              <p:nvPr/>
            </p:nvSpPr>
            <p:spPr bwMode="auto">
              <a:xfrm>
                <a:off x="1456"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8" name="Rectangle 136"/>
              <p:cNvSpPr>
                <a:spLocks noChangeArrowheads="1"/>
              </p:cNvSpPr>
              <p:nvPr/>
            </p:nvSpPr>
            <p:spPr bwMode="auto">
              <a:xfrm>
                <a:off x="1835"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89" name="Rectangle 137"/>
              <p:cNvSpPr>
                <a:spLocks noChangeArrowheads="1"/>
              </p:cNvSpPr>
              <p:nvPr/>
            </p:nvSpPr>
            <p:spPr bwMode="auto">
              <a:xfrm>
                <a:off x="2266"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0" name="Rectangle 138"/>
              <p:cNvSpPr>
                <a:spLocks noChangeArrowheads="1"/>
              </p:cNvSpPr>
              <p:nvPr/>
            </p:nvSpPr>
            <p:spPr bwMode="auto">
              <a:xfrm>
                <a:off x="2699" y="921"/>
                <a:ext cx="3"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1" name="Rectangle 139"/>
              <p:cNvSpPr>
                <a:spLocks noChangeArrowheads="1"/>
              </p:cNvSpPr>
              <p:nvPr/>
            </p:nvSpPr>
            <p:spPr bwMode="auto">
              <a:xfrm>
                <a:off x="3078"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2" name="Rectangle 140"/>
              <p:cNvSpPr>
                <a:spLocks noChangeArrowheads="1"/>
              </p:cNvSpPr>
              <p:nvPr/>
            </p:nvSpPr>
            <p:spPr bwMode="auto">
              <a:xfrm>
                <a:off x="3403"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3" name="Rectangle 141"/>
              <p:cNvSpPr>
                <a:spLocks noChangeArrowheads="1"/>
              </p:cNvSpPr>
              <p:nvPr/>
            </p:nvSpPr>
            <p:spPr bwMode="auto">
              <a:xfrm>
                <a:off x="3835"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4" name="Rectangle 142"/>
              <p:cNvSpPr>
                <a:spLocks noChangeArrowheads="1"/>
              </p:cNvSpPr>
              <p:nvPr/>
            </p:nvSpPr>
            <p:spPr bwMode="auto">
              <a:xfrm>
                <a:off x="4378" y="921"/>
                <a:ext cx="3"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5" name="Rectangle 143"/>
              <p:cNvSpPr>
                <a:spLocks noChangeArrowheads="1"/>
              </p:cNvSpPr>
              <p:nvPr/>
            </p:nvSpPr>
            <p:spPr bwMode="auto">
              <a:xfrm>
                <a:off x="5026"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6" name="Rectangle 144"/>
              <p:cNvSpPr>
                <a:spLocks noChangeArrowheads="1"/>
              </p:cNvSpPr>
              <p:nvPr/>
            </p:nvSpPr>
            <p:spPr bwMode="auto">
              <a:xfrm>
                <a:off x="6138" y="921"/>
                <a:ext cx="4" cy="4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697" name="Rectangle 145"/>
              <p:cNvSpPr>
                <a:spLocks noChangeArrowheads="1"/>
              </p:cNvSpPr>
              <p:nvPr/>
            </p:nvSpPr>
            <p:spPr bwMode="auto">
              <a:xfrm>
                <a:off x="106" y="1413"/>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3698" name="Rectangle 146"/>
              <p:cNvSpPr>
                <a:spLocks noChangeArrowheads="1"/>
              </p:cNvSpPr>
              <p:nvPr/>
            </p:nvSpPr>
            <p:spPr bwMode="auto">
              <a:xfrm>
                <a:off x="196" y="141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699" name="Rectangle 147"/>
              <p:cNvSpPr>
                <a:spLocks noChangeArrowheads="1"/>
              </p:cNvSpPr>
              <p:nvPr/>
            </p:nvSpPr>
            <p:spPr bwMode="auto">
              <a:xfrm>
                <a:off x="231" y="141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700" name="Rectangle 148"/>
              <p:cNvSpPr>
                <a:spLocks noChangeArrowheads="1"/>
              </p:cNvSpPr>
              <p:nvPr/>
            </p:nvSpPr>
            <p:spPr bwMode="auto">
              <a:xfrm>
                <a:off x="291" y="141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701" name="Rectangle 149"/>
              <p:cNvSpPr>
                <a:spLocks noChangeArrowheads="1"/>
              </p:cNvSpPr>
              <p:nvPr/>
            </p:nvSpPr>
            <p:spPr bwMode="auto">
              <a:xfrm>
                <a:off x="327" y="141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a:t>
                </a:r>
                <a:endParaRPr lang="ru-RU"/>
              </a:p>
            </p:txBody>
          </p:sp>
          <p:sp>
            <p:nvSpPr>
              <p:cNvPr id="23702" name="Rectangle 150"/>
              <p:cNvSpPr>
                <a:spLocks noChangeArrowheads="1"/>
              </p:cNvSpPr>
              <p:nvPr/>
            </p:nvSpPr>
            <p:spPr bwMode="auto">
              <a:xfrm>
                <a:off x="386"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03" name="Rectangle 151"/>
              <p:cNvSpPr>
                <a:spLocks noChangeArrowheads="1"/>
              </p:cNvSpPr>
              <p:nvPr/>
            </p:nvSpPr>
            <p:spPr bwMode="auto">
              <a:xfrm>
                <a:off x="489" y="141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5.5</a:t>
                </a:r>
                <a:endParaRPr lang="ru-RU"/>
              </a:p>
            </p:txBody>
          </p:sp>
          <p:sp>
            <p:nvSpPr>
              <p:cNvPr id="23704" name="Rectangle 152"/>
              <p:cNvSpPr>
                <a:spLocks noChangeArrowheads="1"/>
              </p:cNvSpPr>
              <p:nvPr/>
            </p:nvSpPr>
            <p:spPr bwMode="auto">
              <a:xfrm>
                <a:off x="638"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05" name="Rectangle 153"/>
              <p:cNvSpPr>
                <a:spLocks noChangeArrowheads="1"/>
              </p:cNvSpPr>
              <p:nvPr/>
            </p:nvSpPr>
            <p:spPr bwMode="auto">
              <a:xfrm>
                <a:off x="767" y="1413"/>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+290</a:t>
                </a:r>
                <a:endParaRPr lang="ru-RU"/>
              </a:p>
            </p:txBody>
          </p:sp>
          <p:sp>
            <p:nvSpPr>
              <p:cNvPr id="23706" name="Rectangle 154"/>
              <p:cNvSpPr>
                <a:spLocks noChangeArrowheads="1"/>
              </p:cNvSpPr>
              <p:nvPr/>
            </p:nvSpPr>
            <p:spPr bwMode="auto">
              <a:xfrm>
                <a:off x="1008"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07" name="Rectangle 155"/>
              <p:cNvSpPr>
                <a:spLocks noChangeArrowheads="1"/>
              </p:cNvSpPr>
              <p:nvPr/>
            </p:nvSpPr>
            <p:spPr bwMode="auto">
              <a:xfrm>
                <a:off x="1164" y="141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1.02</a:t>
                </a:r>
                <a:endParaRPr lang="ru-RU"/>
              </a:p>
            </p:txBody>
          </p:sp>
          <p:sp>
            <p:nvSpPr>
              <p:cNvPr id="23708" name="Rectangle 156"/>
              <p:cNvSpPr>
                <a:spLocks noChangeArrowheads="1"/>
              </p:cNvSpPr>
              <p:nvPr/>
            </p:nvSpPr>
            <p:spPr bwMode="auto">
              <a:xfrm>
                <a:off x="1373"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09" name="Rectangle 157"/>
              <p:cNvSpPr>
                <a:spLocks noChangeArrowheads="1"/>
              </p:cNvSpPr>
              <p:nvPr/>
            </p:nvSpPr>
            <p:spPr bwMode="auto">
              <a:xfrm>
                <a:off x="1572" y="141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5.7</a:t>
                </a:r>
                <a:endParaRPr lang="ru-RU"/>
              </a:p>
            </p:txBody>
          </p:sp>
          <p:sp>
            <p:nvSpPr>
              <p:cNvPr id="23710" name="Rectangle 158"/>
              <p:cNvSpPr>
                <a:spLocks noChangeArrowheads="1"/>
              </p:cNvSpPr>
              <p:nvPr/>
            </p:nvSpPr>
            <p:spPr bwMode="auto">
              <a:xfrm>
                <a:off x="1722"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11" name="Rectangle 159"/>
              <p:cNvSpPr>
                <a:spLocks noChangeArrowheads="1"/>
              </p:cNvSpPr>
              <p:nvPr/>
            </p:nvSpPr>
            <p:spPr bwMode="auto">
              <a:xfrm>
                <a:off x="1932" y="1413"/>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+265</a:t>
                </a:r>
                <a:endParaRPr lang="ru-RU"/>
              </a:p>
            </p:txBody>
          </p:sp>
          <p:sp>
            <p:nvSpPr>
              <p:cNvPr id="23712" name="Rectangle 160"/>
              <p:cNvSpPr>
                <a:spLocks noChangeArrowheads="1"/>
              </p:cNvSpPr>
              <p:nvPr/>
            </p:nvSpPr>
            <p:spPr bwMode="auto">
              <a:xfrm>
                <a:off x="2173"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13" name="Rectangle 161"/>
              <p:cNvSpPr>
                <a:spLocks noChangeArrowheads="1"/>
              </p:cNvSpPr>
              <p:nvPr/>
            </p:nvSpPr>
            <p:spPr bwMode="auto">
              <a:xfrm>
                <a:off x="2380" y="141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1.02</a:t>
                </a:r>
                <a:endParaRPr lang="ru-RU"/>
              </a:p>
            </p:txBody>
          </p:sp>
          <p:sp>
            <p:nvSpPr>
              <p:cNvPr id="23714" name="Rectangle 162"/>
              <p:cNvSpPr>
                <a:spLocks noChangeArrowheads="1"/>
              </p:cNvSpPr>
              <p:nvPr/>
            </p:nvSpPr>
            <p:spPr bwMode="auto">
              <a:xfrm>
                <a:off x="2589"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15" name="Rectangle 163"/>
              <p:cNvSpPr>
                <a:spLocks noChangeArrowheads="1"/>
              </p:cNvSpPr>
              <p:nvPr/>
            </p:nvSpPr>
            <p:spPr bwMode="auto">
              <a:xfrm>
                <a:off x="2872" y="141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716" name="Rectangle 164"/>
              <p:cNvSpPr>
                <a:spLocks noChangeArrowheads="1"/>
              </p:cNvSpPr>
              <p:nvPr/>
            </p:nvSpPr>
            <p:spPr bwMode="auto">
              <a:xfrm>
                <a:off x="2908"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17" name="Rectangle 165"/>
              <p:cNvSpPr>
                <a:spLocks noChangeArrowheads="1"/>
              </p:cNvSpPr>
              <p:nvPr/>
            </p:nvSpPr>
            <p:spPr bwMode="auto">
              <a:xfrm>
                <a:off x="3152" y="141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150</a:t>
                </a:r>
                <a:endParaRPr lang="ru-RU"/>
              </a:p>
            </p:txBody>
          </p:sp>
          <p:sp>
            <p:nvSpPr>
              <p:cNvPr id="23718" name="Rectangle 166"/>
              <p:cNvSpPr>
                <a:spLocks noChangeArrowheads="1"/>
              </p:cNvSpPr>
              <p:nvPr/>
            </p:nvSpPr>
            <p:spPr bwMode="auto">
              <a:xfrm>
                <a:off x="3331"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19" name="Rectangle 167"/>
              <p:cNvSpPr>
                <a:spLocks noChangeArrowheads="1"/>
              </p:cNvSpPr>
              <p:nvPr/>
            </p:nvSpPr>
            <p:spPr bwMode="auto">
              <a:xfrm>
                <a:off x="3591" y="141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a:t>
                </a:r>
                <a:endParaRPr lang="ru-RU"/>
              </a:p>
            </p:txBody>
          </p:sp>
          <p:sp>
            <p:nvSpPr>
              <p:cNvPr id="23720" name="Rectangle 168"/>
              <p:cNvSpPr>
                <a:spLocks noChangeArrowheads="1"/>
              </p:cNvSpPr>
              <p:nvPr/>
            </p:nvSpPr>
            <p:spPr bwMode="auto">
              <a:xfrm>
                <a:off x="3650"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21" name="Rectangle 169"/>
              <p:cNvSpPr>
                <a:spLocks noChangeArrowheads="1"/>
              </p:cNvSpPr>
              <p:nvPr/>
            </p:nvSpPr>
            <p:spPr bwMode="auto">
              <a:xfrm>
                <a:off x="4033" y="141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8.4</a:t>
                </a:r>
                <a:endParaRPr lang="ru-RU"/>
              </a:p>
            </p:txBody>
          </p:sp>
          <p:sp>
            <p:nvSpPr>
              <p:cNvPr id="23722" name="Rectangle 170"/>
              <p:cNvSpPr>
                <a:spLocks noChangeArrowheads="1"/>
              </p:cNvSpPr>
              <p:nvPr/>
            </p:nvSpPr>
            <p:spPr bwMode="auto">
              <a:xfrm>
                <a:off x="4182"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23" name="Rectangle 171"/>
              <p:cNvSpPr>
                <a:spLocks noChangeArrowheads="1"/>
              </p:cNvSpPr>
              <p:nvPr/>
            </p:nvSpPr>
            <p:spPr bwMode="auto">
              <a:xfrm>
                <a:off x="4628" y="141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8.2</a:t>
                </a:r>
                <a:endParaRPr lang="ru-RU"/>
              </a:p>
            </p:txBody>
          </p:sp>
          <p:sp>
            <p:nvSpPr>
              <p:cNvPr id="23724" name="Rectangle 172"/>
              <p:cNvSpPr>
                <a:spLocks noChangeArrowheads="1"/>
              </p:cNvSpPr>
              <p:nvPr/>
            </p:nvSpPr>
            <p:spPr bwMode="auto">
              <a:xfrm>
                <a:off x="4778"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25" name="Rectangle 173"/>
              <p:cNvSpPr>
                <a:spLocks noChangeArrowheads="1"/>
              </p:cNvSpPr>
              <p:nvPr/>
            </p:nvSpPr>
            <p:spPr bwMode="auto">
              <a:xfrm>
                <a:off x="5584" y="141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26" name="Rectangle 174"/>
              <p:cNvSpPr>
                <a:spLocks noChangeArrowheads="1"/>
              </p:cNvSpPr>
              <p:nvPr/>
            </p:nvSpPr>
            <p:spPr bwMode="auto">
              <a:xfrm>
                <a:off x="62"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27" name="Rectangle 175"/>
              <p:cNvSpPr>
                <a:spLocks noChangeArrowheads="1"/>
              </p:cNvSpPr>
              <p:nvPr/>
            </p:nvSpPr>
            <p:spPr bwMode="auto">
              <a:xfrm>
                <a:off x="66" y="1410"/>
                <a:ext cx="361"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28" name="Rectangle 176"/>
              <p:cNvSpPr>
                <a:spLocks noChangeArrowheads="1"/>
              </p:cNvSpPr>
              <p:nvPr/>
            </p:nvSpPr>
            <p:spPr bwMode="auto">
              <a:xfrm>
                <a:off x="427"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29" name="Rectangle 177"/>
              <p:cNvSpPr>
                <a:spLocks noChangeArrowheads="1"/>
              </p:cNvSpPr>
              <p:nvPr/>
            </p:nvSpPr>
            <p:spPr bwMode="auto">
              <a:xfrm>
                <a:off x="431" y="1410"/>
                <a:ext cx="26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0" name="Rectangle 178"/>
              <p:cNvSpPr>
                <a:spLocks noChangeArrowheads="1"/>
              </p:cNvSpPr>
              <p:nvPr/>
            </p:nvSpPr>
            <p:spPr bwMode="auto">
              <a:xfrm>
                <a:off x="697" y="14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1" name="Rectangle 179"/>
              <p:cNvSpPr>
                <a:spLocks noChangeArrowheads="1"/>
              </p:cNvSpPr>
              <p:nvPr/>
            </p:nvSpPr>
            <p:spPr bwMode="auto">
              <a:xfrm>
                <a:off x="700" y="1410"/>
                <a:ext cx="37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2" name="Rectangle 180"/>
              <p:cNvSpPr>
                <a:spLocks noChangeArrowheads="1"/>
              </p:cNvSpPr>
              <p:nvPr/>
            </p:nvSpPr>
            <p:spPr bwMode="auto">
              <a:xfrm>
                <a:off x="1077" y="14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3" name="Rectangle 181"/>
              <p:cNvSpPr>
                <a:spLocks noChangeArrowheads="1"/>
              </p:cNvSpPr>
              <p:nvPr/>
            </p:nvSpPr>
            <p:spPr bwMode="auto">
              <a:xfrm>
                <a:off x="1080" y="1410"/>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4" name="Rectangle 182"/>
              <p:cNvSpPr>
                <a:spLocks noChangeArrowheads="1"/>
              </p:cNvSpPr>
              <p:nvPr/>
            </p:nvSpPr>
            <p:spPr bwMode="auto">
              <a:xfrm>
                <a:off x="1456"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5" name="Rectangle 183"/>
              <p:cNvSpPr>
                <a:spLocks noChangeArrowheads="1"/>
              </p:cNvSpPr>
              <p:nvPr/>
            </p:nvSpPr>
            <p:spPr bwMode="auto">
              <a:xfrm>
                <a:off x="1460" y="1410"/>
                <a:ext cx="3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6" name="Rectangle 184"/>
              <p:cNvSpPr>
                <a:spLocks noChangeArrowheads="1"/>
              </p:cNvSpPr>
              <p:nvPr/>
            </p:nvSpPr>
            <p:spPr bwMode="auto">
              <a:xfrm>
                <a:off x="1835"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7" name="Rectangle 185"/>
              <p:cNvSpPr>
                <a:spLocks noChangeArrowheads="1"/>
              </p:cNvSpPr>
              <p:nvPr/>
            </p:nvSpPr>
            <p:spPr bwMode="auto">
              <a:xfrm>
                <a:off x="1839" y="1410"/>
                <a:ext cx="42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8" name="Rectangle 186"/>
              <p:cNvSpPr>
                <a:spLocks noChangeArrowheads="1"/>
              </p:cNvSpPr>
              <p:nvPr/>
            </p:nvSpPr>
            <p:spPr bwMode="auto">
              <a:xfrm>
                <a:off x="2266"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39" name="Rectangle 187"/>
              <p:cNvSpPr>
                <a:spLocks noChangeArrowheads="1"/>
              </p:cNvSpPr>
              <p:nvPr/>
            </p:nvSpPr>
            <p:spPr bwMode="auto">
              <a:xfrm>
                <a:off x="2270" y="1410"/>
                <a:ext cx="42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0" name="Rectangle 188"/>
              <p:cNvSpPr>
                <a:spLocks noChangeArrowheads="1"/>
              </p:cNvSpPr>
              <p:nvPr/>
            </p:nvSpPr>
            <p:spPr bwMode="auto">
              <a:xfrm>
                <a:off x="2699" y="14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1" name="Rectangle 189"/>
              <p:cNvSpPr>
                <a:spLocks noChangeArrowheads="1"/>
              </p:cNvSpPr>
              <p:nvPr/>
            </p:nvSpPr>
            <p:spPr bwMode="auto">
              <a:xfrm>
                <a:off x="2702" y="1410"/>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2" name="Rectangle 190"/>
              <p:cNvSpPr>
                <a:spLocks noChangeArrowheads="1"/>
              </p:cNvSpPr>
              <p:nvPr/>
            </p:nvSpPr>
            <p:spPr bwMode="auto">
              <a:xfrm>
                <a:off x="3078"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3" name="Rectangle 191"/>
              <p:cNvSpPr>
                <a:spLocks noChangeArrowheads="1"/>
              </p:cNvSpPr>
              <p:nvPr/>
            </p:nvSpPr>
            <p:spPr bwMode="auto">
              <a:xfrm>
                <a:off x="3082" y="1410"/>
                <a:ext cx="321"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4" name="Rectangle 192"/>
              <p:cNvSpPr>
                <a:spLocks noChangeArrowheads="1"/>
              </p:cNvSpPr>
              <p:nvPr/>
            </p:nvSpPr>
            <p:spPr bwMode="auto">
              <a:xfrm>
                <a:off x="3403"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5" name="Rectangle 193"/>
              <p:cNvSpPr>
                <a:spLocks noChangeArrowheads="1"/>
              </p:cNvSpPr>
              <p:nvPr/>
            </p:nvSpPr>
            <p:spPr bwMode="auto">
              <a:xfrm>
                <a:off x="3407" y="1410"/>
                <a:ext cx="42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6" name="Rectangle 194"/>
              <p:cNvSpPr>
                <a:spLocks noChangeArrowheads="1"/>
              </p:cNvSpPr>
              <p:nvPr/>
            </p:nvSpPr>
            <p:spPr bwMode="auto">
              <a:xfrm>
                <a:off x="3835"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7" name="Rectangle 195"/>
              <p:cNvSpPr>
                <a:spLocks noChangeArrowheads="1"/>
              </p:cNvSpPr>
              <p:nvPr/>
            </p:nvSpPr>
            <p:spPr bwMode="auto">
              <a:xfrm>
                <a:off x="3839" y="1410"/>
                <a:ext cx="5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8" name="Rectangle 196"/>
              <p:cNvSpPr>
                <a:spLocks noChangeArrowheads="1"/>
              </p:cNvSpPr>
              <p:nvPr/>
            </p:nvSpPr>
            <p:spPr bwMode="auto">
              <a:xfrm>
                <a:off x="4378" y="14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49" name="Rectangle 197"/>
              <p:cNvSpPr>
                <a:spLocks noChangeArrowheads="1"/>
              </p:cNvSpPr>
              <p:nvPr/>
            </p:nvSpPr>
            <p:spPr bwMode="auto">
              <a:xfrm>
                <a:off x="4381" y="1410"/>
                <a:ext cx="6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0" name="Rectangle 198"/>
              <p:cNvSpPr>
                <a:spLocks noChangeArrowheads="1"/>
              </p:cNvSpPr>
              <p:nvPr/>
            </p:nvSpPr>
            <p:spPr bwMode="auto">
              <a:xfrm>
                <a:off x="5026"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1" name="Rectangle 199"/>
              <p:cNvSpPr>
                <a:spLocks noChangeArrowheads="1"/>
              </p:cNvSpPr>
              <p:nvPr/>
            </p:nvSpPr>
            <p:spPr bwMode="auto">
              <a:xfrm>
                <a:off x="5030" y="1410"/>
                <a:ext cx="110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2" name="Rectangle 200"/>
              <p:cNvSpPr>
                <a:spLocks noChangeArrowheads="1"/>
              </p:cNvSpPr>
              <p:nvPr/>
            </p:nvSpPr>
            <p:spPr bwMode="auto">
              <a:xfrm>
                <a:off x="6138" y="14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3" name="Rectangle 201"/>
              <p:cNvSpPr>
                <a:spLocks noChangeArrowheads="1"/>
              </p:cNvSpPr>
              <p:nvPr/>
            </p:nvSpPr>
            <p:spPr bwMode="auto">
              <a:xfrm>
                <a:off x="62"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4" name="Rectangle 202"/>
              <p:cNvSpPr>
                <a:spLocks noChangeArrowheads="1"/>
              </p:cNvSpPr>
              <p:nvPr/>
            </p:nvSpPr>
            <p:spPr bwMode="auto">
              <a:xfrm>
                <a:off x="427"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5" name="Rectangle 203"/>
              <p:cNvSpPr>
                <a:spLocks noChangeArrowheads="1"/>
              </p:cNvSpPr>
              <p:nvPr/>
            </p:nvSpPr>
            <p:spPr bwMode="auto">
              <a:xfrm>
                <a:off x="697" y="1413"/>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6" name="Rectangle 204"/>
              <p:cNvSpPr>
                <a:spLocks noChangeArrowheads="1"/>
              </p:cNvSpPr>
              <p:nvPr/>
            </p:nvSpPr>
            <p:spPr bwMode="auto">
              <a:xfrm>
                <a:off x="1077" y="1413"/>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7" name="Rectangle 205"/>
              <p:cNvSpPr>
                <a:spLocks noChangeArrowheads="1"/>
              </p:cNvSpPr>
              <p:nvPr/>
            </p:nvSpPr>
            <p:spPr bwMode="auto">
              <a:xfrm>
                <a:off x="1456"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8" name="Rectangle 206"/>
              <p:cNvSpPr>
                <a:spLocks noChangeArrowheads="1"/>
              </p:cNvSpPr>
              <p:nvPr/>
            </p:nvSpPr>
            <p:spPr bwMode="auto">
              <a:xfrm>
                <a:off x="1835"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59" name="Rectangle 207"/>
              <p:cNvSpPr>
                <a:spLocks noChangeArrowheads="1"/>
              </p:cNvSpPr>
              <p:nvPr/>
            </p:nvSpPr>
            <p:spPr bwMode="auto">
              <a:xfrm>
                <a:off x="2266"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0" name="Rectangle 208"/>
              <p:cNvSpPr>
                <a:spLocks noChangeArrowheads="1"/>
              </p:cNvSpPr>
              <p:nvPr/>
            </p:nvSpPr>
            <p:spPr bwMode="auto">
              <a:xfrm>
                <a:off x="2699" y="1413"/>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1" name="Rectangle 209"/>
              <p:cNvSpPr>
                <a:spLocks noChangeArrowheads="1"/>
              </p:cNvSpPr>
              <p:nvPr/>
            </p:nvSpPr>
            <p:spPr bwMode="auto">
              <a:xfrm>
                <a:off x="3078"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2" name="Rectangle 210"/>
              <p:cNvSpPr>
                <a:spLocks noChangeArrowheads="1"/>
              </p:cNvSpPr>
              <p:nvPr/>
            </p:nvSpPr>
            <p:spPr bwMode="auto">
              <a:xfrm>
                <a:off x="3403"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3" name="Rectangle 211"/>
              <p:cNvSpPr>
                <a:spLocks noChangeArrowheads="1"/>
              </p:cNvSpPr>
              <p:nvPr/>
            </p:nvSpPr>
            <p:spPr bwMode="auto">
              <a:xfrm>
                <a:off x="3835"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4" name="Rectangle 212"/>
              <p:cNvSpPr>
                <a:spLocks noChangeArrowheads="1"/>
              </p:cNvSpPr>
              <p:nvPr/>
            </p:nvSpPr>
            <p:spPr bwMode="auto">
              <a:xfrm>
                <a:off x="4378" y="1413"/>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5" name="Rectangle 213"/>
              <p:cNvSpPr>
                <a:spLocks noChangeArrowheads="1"/>
              </p:cNvSpPr>
              <p:nvPr/>
            </p:nvSpPr>
            <p:spPr bwMode="auto">
              <a:xfrm>
                <a:off x="5026"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6" name="Rectangle 214"/>
              <p:cNvSpPr>
                <a:spLocks noChangeArrowheads="1"/>
              </p:cNvSpPr>
              <p:nvPr/>
            </p:nvSpPr>
            <p:spPr bwMode="auto">
              <a:xfrm>
                <a:off x="6138" y="1413"/>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67" name="Rectangle 215"/>
              <p:cNvSpPr>
                <a:spLocks noChangeArrowheads="1"/>
              </p:cNvSpPr>
              <p:nvPr/>
            </p:nvSpPr>
            <p:spPr bwMode="auto">
              <a:xfrm>
                <a:off x="1572" y="154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5.6</a:t>
                </a:r>
                <a:endParaRPr lang="ru-RU"/>
              </a:p>
            </p:txBody>
          </p:sp>
          <p:sp>
            <p:nvSpPr>
              <p:cNvPr id="23768" name="Rectangle 216"/>
              <p:cNvSpPr>
                <a:spLocks noChangeArrowheads="1"/>
              </p:cNvSpPr>
              <p:nvPr/>
            </p:nvSpPr>
            <p:spPr bwMode="auto">
              <a:xfrm>
                <a:off x="1722" y="154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69" name="Rectangle 217"/>
              <p:cNvSpPr>
                <a:spLocks noChangeArrowheads="1"/>
              </p:cNvSpPr>
              <p:nvPr/>
            </p:nvSpPr>
            <p:spPr bwMode="auto">
              <a:xfrm>
                <a:off x="1932" y="1543"/>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+167</a:t>
                </a:r>
                <a:endParaRPr lang="ru-RU"/>
              </a:p>
            </p:txBody>
          </p:sp>
          <p:sp>
            <p:nvSpPr>
              <p:cNvPr id="23770" name="Rectangle 218"/>
              <p:cNvSpPr>
                <a:spLocks noChangeArrowheads="1"/>
              </p:cNvSpPr>
              <p:nvPr/>
            </p:nvSpPr>
            <p:spPr bwMode="auto">
              <a:xfrm>
                <a:off x="2173" y="154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71" name="Rectangle 219"/>
              <p:cNvSpPr>
                <a:spLocks noChangeArrowheads="1"/>
              </p:cNvSpPr>
              <p:nvPr/>
            </p:nvSpPr>
            <p:spPr bwMode="auto">
              <a:xfrm>
                <a:off x="2380" y="154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2.67</a:t>
                </a:r>
                <a:endParaRPr lang="ru-RU"/>
              </a:p>
            </p:txBody>
          </p:sp>
          <p:sp>
            <p:nvSpPr>
              <p:cNvPr id="23772" name="Rectangle 220"/>
              <p:cNvSpPr>
                <a:spLocks noChangeArrowheads="1"/>
              </p:cNvSpPr>
              <p:nvPr/>
            </p:nvSpPr>
            <p:spPr bwMode="auto">
              <a:xfrm>
                <a:off x="2589" y="154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73" name="Rectangle 221"/>
              <p:cNvSpPr>
                <a:spLocks noChangeArrowheads="1"/>
              </p:cNvSpPr>
              <p:nvPr/>
            </p:nvSpPr>
            <p:spPr bwMode="auto">
              <a:xfrm>
                <a:off x="2786" y="154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0.96</a:t>
                </a:r>
                <a:endParaRPr lang="ru-RU"/>
              </a:p>
            </p:txBody>
          </p:sp>
        </p:grpSp>
        <p:grpSp>
          <p:nvGrpSpPr>
            <p:cNvPr id="23975" name="Group 423"/>
            <p:cNvGrpSpPr>
              <a:grpSpLocks/>
            </p:cNvGrpSpPr>
            <p:nvPr/>
          </p:nvGrpSpPr>
          <p:grpSpPr bwMode="auto">
            <a:xfrm>
              <a:off x="62" y="1536"/>
              <a:ext cx="6139" cy="668"/>
              <a:chOff x="62" y="1536"/>
              <a:chExt cx="6139" cy="668"/>
            </a:xfrm>
          </p:grpSpPr>
          <p:sp>
            <p:nvSpPr>
              <p:cNvPr id="23775" name="Rectangle 223"/>
              <p:cNvSpPr>
                <a:spLocks noChangeArrowheads="1"/>
              </p:cNvSpPr>
              <p:nvPr/>
            </p:nvSpPr>
            <p:spPr bwMode="auto">
              <a:xfrm>
                <a:off x="2995" y="154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76" name="Rectangle 224"/>
              <p:cNvSpPr>
                <a:spLocks noChangeArrowheads="1"/>
              </p:cNvSpPr>
              <p:nvPr/>
            </p:nvSpPr>
            <p:spPr bwMode="auto">
              <a:xfrm>
                <a:off x="5093" y="1538"/>
                <a:ext cx="11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latin typeface="Symbol" pitchFamily="18" charset="2"/>
                  </a:rPr>
                  <a:t>g</a:t>
                </a:r>
                <a:endParaRPr lang="ru-RU"/>
              </a:p>
            </p:txBody>
          </p:sp>
          <p:sp>
            <p:nvSpPr>
              <p:cNvPr id="23777" name="Rectangle 225"/>
              <p:cNvSpPr>
                <a:spLocks noChangeArrowheads="1"/>
              </p:cNvSpPr>
              <p:nvPr/>
            </p:nvSpPr>
            <p:spPr bwMode="auto">
              <a:xfrm>
                <a:off x="5138" y="1547"/>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778" name="Rectangle 226"/>
              <p:cNvSpPr>
                <a:spLocks noChangeArrowheads="1"/>
              </p:cNvSpPr>
              <p:nvPr/>
            </p:nvSpPr>
            <p:spPr bwMode="auto">
              <a:xfrm>
                <a:off x="5173" y="1547"/>
                <a:ext cx="10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irradiation, 2 kGy, </a:t>
                </a:r>
                <a:endParaRPr lang="ru-RU"/>
              </a:p>
            </p:txBody>
          </p:sp>
          <p:sp>
            <p:nvSpPr>
              <p:cNvPr id="23779" name="Rectangle 227"/>
              <p:cNvSpPr>
                <a:spLocks noChangeArrowheads="1"/>
              </p:cNvSpPr>
              <p:nvPr/>
            </p:nvSpPr>
            <p:spPr bwMode="auto">
              <a:xfrm>
                <a:off x="6104" y="154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780" name="Rectangle 228"/>
              <p:cNvSpPr>
                <a:spLocks noChangeArrowheads="1"/>
              </p:cNvSpPr>
              <p:nvPr/>
            </p:nvSpPr>
            <p:spPr bwMode="auto">
              <a:xfrm>
                <a:off x="62"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1" name="Rectangle 229"/>
              <p:cNvSpPr>
                <a:spLocks noChangeArrowheads="1"/>
              </p:cNvSpPr>
              <p:nvPr/>
            </p:nvSpPr>
            <p:spPr bwMode="auto">
              <a:xfrm>
                <a:off x="66" y="1536"/>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2" name="Rectangle 230"/>
              <p:cNvSpPr>
                <a:spLocks noChangeArrowheads="1"/>
              </p:cNvSpPr>
              <p:nvPr/>
            </p:nvSpPr>
            <p:spPr bwMode="auto">
              <a:xfrm>
                <a:off x="427"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3" name="Rectangle 231"/>
              <p:cNvSpPr>
                <a:spLocks noChangeArrowheads="1"/>
              </p:cNvSpPr>
              <p:nvPr/>
            </p:nvSpPr>
            <p:spPr bwMode="auto">
              <a:xfrm>
                <a:off x="431" y="1536"/>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4" name="Rectangle 232"/>
              <p:cNvSpPr>
                <a:spLocks noChangeArrowheads="1"/>
              </p:cNvSpPr>
              <p:nvPr/>
            </p:nvSpPr>
            <p:spPr bwMode="auto">
              <a:xfrm>
                <a:off x="697" y="153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5" name="Rectangle 233"/>
              <p:cNvSpPr>
                <a:spLocks noChangeArrowheads="1"/>
              </p:cNvSpPr>
              <p:nvPr/>
            </p:nvSpPr>
            <p:spPr bwMode="auto">
              <a:xfrm>
                <a:off x="700" y="1536"/>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6" name="Rectangle 234"/>
              <p:cNvSpPr>
                <a:spLocks noChangeArrowheads="1"/>
              </p:cNvSpPr>
              <p:nvPr/>
            </p:nvSpPr>
            <p:spPr bwMode="auto">
              <a:xfrm>
                <a:off x="1077" y="153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7" name="Rectangle 235"/>
              <p:cNvSpPr>
                <a:spLocks noChangeArrowheads="1"/>
              </p:cNvSpPr>
              <p:nvPr/>
            </p:nvSpPr>
            <p:spPr bwMode="auto">
              <a:xfrm>
                <a:off x="1080" y="1536"/>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8" name="Rectangle 236"/>
              <p:cNvSpPr>
                <a:spLocks noChangeArrowheads="1"/>
              </p:cNvSpPr>
              <p:nvPr/>
            </p:nvSpPr>
            <p:spPr bwMode="auto">
              <a:xfrm>
                <a:off x="1456"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89" name="Rectangle 237"/>
              <p:cNvSpPr>
                <a:spLocks noChangeArrowheads="1"/>
              </p:cNvSpPr>
              <p:nvPr/>
            </p:nvSpPr>
            <p:spPr bwMode="auto">
              <a:xfrm>
                <a:off x="1460" y="1536"/>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0" name="Rectangle 238"/>
              <p:cNvSpPr>
                <a:spLocks noChangeArrowheads="1"/>
              </p:cNvSpPr>
              <p:nvPr/>
            </p:nvSpPr>
            <p:spPr bwMode="auto">
              <a:xfrm>
                <a:off x="1835"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1" name="Rectangle 239"/>
              <p:cNvSpPr>
                <a:spLocks noChangeArrowheads="1"/>
              </p:cNvSpPr>
              <p:nvPr/>
            </p:nvSpPr>
            <p:spPr bwMode="auto">
              <a:xfrm>
                <a:off x="1839" y="1536"/>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2" name="Rectangle 240"/>
              <p:cNvSpPr>
                <a:spLocks noChangeArrowheads="1"/>
              </p:cNvSpPr>
              <p:nvPr/>
            </p:nvSpPr>
            <p:spPr bwMode="auto">
              <a:xfrm>
                <a:off x="2266"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3" name="Rectangle 241"/>
              <p:cNvSpPr>
                <a:spLocks noChangeArrowheads="1"/>
              </p:cNvSpPr>
              <p:nvPr/>
            </p:nvSpPr>
            <p:spPr bwMode="auto">
              <a:xfrm>
                <a:off x="2270" y="1536"/>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4" name="Rectangle 242"/>
              <p:cNvSpPr>
                <a:spLocks noChangeArrowheads="1"/>
              </p:cNvSpPr>
              <p:nvPr/>
            </p:nvSpPr>
            <p:spPr bwMode="auto">
              <a:xfrm>
                <a:off x="2699" y="153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5" name="Rectangle 243"/>
              <p:cNvSpPr>
                <a:spLocks noChangeArrowheads="1"/>
              </p:cNvSpPr>
              <p:nvPr/>
            </p:nvSpPr>
            <p:spPr bwMode="auto">
              <a:xfrm>
                <a:off x="2702" y="1536"/>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6" name="Rectangle 244"/>
              <p:cNvSpPr>
                <a:spLocks noChangeArrowheads="1"/>
              </p:cNvSpPr>
              <p:nvPr/>
            </p:nvSpPr>
            <p:spPr bwMode="auto">
              <a:xfrm>
                <a:off x="3078"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7" name="Rectangle 245"/>
              <p:cNvSpPr>
                <a:spLocks noChangeArrowheads="1"/>
              </p:cNvSpPr>
              <p:nvPr/>
            </p:nvSpPr>
            <p:spPr bwMode="auto">
              <a:xfrm>
                <a:off x="3082" y="1536"/>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8" name="Rectangle 246"/>
              <p:cNvSpPr>
                <a:spLocks noChangeArrowheads="1"/>
              </p:cNvSpPr>
              <p:nvPr/>
            </p:nvSpPr>
            <p:spPr bwMode="auto">
              <a:xfrm>
                <a:off x="3403"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799" name="Rectangle 247"/>
              <p:cNvSpPr>
                <a:spLocks noChangeArrowheads="1"/>
              </p:cNvSpPr>
              <p:nvPr/>
            </p:nvSpPr>
            <p:spPr bwMode="auto">
              <a:xfrm>
                <a:off x="3407" y="1536"/>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0" name="Rectangle 248"/>
              <p:cNvSpPr>
                <a:spLocks noChangeArrowheads="1"/>
              </p:cNvSpPr>
              <p:nvPr/>
            </p:nvSpPr>
            <p:spPr bwMode="auto">
              <a:xfrm>
                <a:off x="3835"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1" name="Rectangle 249"/>
              <p:cNvSpPr>
                <a:spLocks noChangeArrowheads="1"/>
              </p:cNvSpPr>
              <p:nvPr/>
            </p:nvSpPr>
            <p:spPr bwMode="auto">
              <a:xfrm>
                <a:off x="3839" y="1536"/>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2" name="Rectangle 250"/>
              <p:cNvSpPr>
                <a:spLocks noChangeArrowheads="1"/>
              </p:cNvSpPr>
              <p:nvPr/>
            </p:nvSpPr>
            <p:spPr bwMode="auto">
              <a:xfrm>
                <a:off x="4378" y="153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3" name="Rectangle 251"/>
              <p:cNvSpPr>
                <a:spLocks noChangeArrowheads="1"/>
              </p:cNvSpPr>
              <p:nvPr/>
            </p:nvSpPr>
            <p:spPr bwMode="auto">
              <a:xfrm>
                <a:off x="4381" y="1536"/>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4" name="Rectangle 252"/>
              <p:cNvSpPr>
                <a:spLocks noChangeArrowheads="1"/>
              </p:cNvSpPr>
              <p:nvPr/>
            </p:nvSpPr>
            <p:spPr bwMode="auto">
              <a:xfrm>
                <a:off x="5026"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5" name="Rectangle 253"/>
              <p:cNvSpPr>
                <a:spLocks noChangeArrowheads="1"/>
              </p:cNvSpPr>
              <p:nvPr/>
            </p:nvSpPr>
            <p:spPr bwMode="auto">
              <a:xfrm>
                <a:off x="5030" y="1536"/>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6" name="Rectangle 254"/>
              <p:cNvSpPr>
                <a:spLocks noChangeArrowheads="1"/>
              </p:cNvSpPr>
              <p:nvPr/>
            </p:nvSpPr>
            <p:spPr bwMode="auto">
              <a:xfrm>
                <a:off x="6138" y="153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7" name="Rectangle 255"/>
              <p:cNvSpPr>
                <a:spLocks noChangeArrowheads="1"/>
              </p:cNvSpPr>
              <p:nvPr/>
            </p:nvSpPr>
            <p:spPr bwMode="auto">
              <a:xfrm>
                <a:off x="62"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8" name="Rectangle 256"/>
              <p:cNvSpPr>
                <a:spLocks noChangeArrowheads="1"/>
              </p:cNvSpPr>
              <p:nvPr/>
            </p:nvSpPr>
            <p:spPr bwMode="auto">
              <a:xfrm>
                <a:off x="427"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09" name="Rectangle 257"/>
              <p:cNvSpPr>
                <a:spLocks noChangeArrowheads="1"/>
              </p:cNvSpPr>
              <p:nvPr/>
            </p:nvSpPr>
            <p:spPr bwMode="auto">
              <a:xfrm>
                <a:off x="697" y="1540"/>
                <a:ext cx="3"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0" name="Rectangle 258"/>
              <p:cNvSpPr>
                <a:spLocks noChangeArrowheads="1"/>
              </p:cNvSpPr>
              <p:nvPr/>
            </p:nvSpPr>
            <p:spPr bwMode="auto">
              <a:xfrm>
                <a:off x="1077" y="1540"/>
                <a:ext cx="3"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1" name="Rectangle 259"/>
              <p:cNvSpPr>
                <a:spLocks noChangeArrowheads="1"/>
              </p:cNvSpPr>
              <p:nvPr/>
            </p:nvSpPr>
            <p:spPr bwMode="auto">
              <a:xfrm>
                <a:off x="1456"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2" name="Rectangle 260"/>
              <p:cNvSpPr>
                <a:spLocks noChangeArrowheads="1"/>
              </p:cNvSpPr>
              <p:nvPr/>
            </p:nvSpPr>
            <p:spPr bwMode="auto">
              <a:xfrm>
                <a:off x="1835"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3" name="Rectangle 261"/>
              <p:cNvSpPr>
                <a:spLocks noChangeArrowheads="1"/>
              </p:cNvSpPr>
              <p:nvPr/>
            </p:nvSpPr>
            <p:spPr bwMode="auto">
              <a:xfrm>
                <a:off x="2266"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4" name="Rectangle 262"/>
              <p:cNvSpPr>
                <a:spLocks noChangeArrowheads="1"/>
              </p:cNvSpPr>
              <p:nvPr/>
            </p:nvSpPr>
            <p:spPr bwMode="auto">
              <a:xfrm>
                <a:off x="2699" y="1540"/>
                <a:ext cx="3"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5" name="Rectangle 263"/>
              <p:cNvSpPr>
                <a:spLocks noChangeArrowheads="1"/>
              </p:cNvSpPr>
              <p:nvPr/>
            </p:nvSpPr>
            <p:spPr bwMode="auto">
              <a:xfrm>
                <a:off x="3078"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6" name="Rectangle 264"/>
              <p:cNvSpPr>
                <a:spLocks noChangeArrowheads="1"/>
              </p:cNvSpPr>
              <p:nvPr/>
            </p:nvSpPr>
            <p:spPr bwMode="auto">
              <a:xfrm>
                <a:off x="3403"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7" name="Rectangle 265"/>
              <p:cNvSpPr>
                <a:spLocks noChangeArrowheads="1"/>
              </p:cNvSpPr>
              <p:nvPr/>
            </p:nvSpPr>
            <p:spPr bwMode="auto">
              <a:xfrm>
                <a:off x="3835"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8" name="Rectangle 266"/>
              <p:cNvSpPr>
                <a:spLocks noChangeArrowheads="1"/>
              </p:cNvSpPr>
              <p:nvPr/>
            </p:nvSpPr>
            <p:spPr bwMode="auto">
              <a:xfrm>
                <a:off x="4378" y="1540"/>
                <a:ext cx="3"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19" name="Rectangle 267"/>
              <p:cNvSpPr>
                <a:spLocks noChangeArrowheads="1"/>
              </p:cNvSpPr>
              <p:nvPr/>
            </p:nvSpPr>
            <p:spPr bwMode="auto">
              <a:xfrm>
                <a:off x="5026"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20" name="Rectangle 268"/>
              <p:cNvSpPr>
                <a:spLocks noChangeArrowheads="1"/>
              </p:cNvSpPr>
              <p:nvPr/>
            </p:nvSpPr>
            <p:spPr bwMode="auto">
              <a:xfrm>
                <a:off x="6138" y="1540"/>
                <a:ext cx="4" cy="1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21" name="Rectangle 269"/>
              <p:cNvSpPr>
                <a:spLocks noChangeArrowheads="1"/>
              </p:cNvSpPr>
              <p:nvPr/>
            </p:nvSpPr>
            <p:spPr bwMode="auto">
              <a:xfrm>
                <a:off x="106" y="1605"/>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3822" name="Rectangle 270"/>
              <p:cNvSpPr>
                <a:spLocks noChangeArrowheads="1"/>
              </p:cNvSpPr>
              <p:nvPr/>
            </p:nvSpPr>
            <p:spPr bwMode="auto">
              <a:xfrm>
                <a:off x="196" y="1605"/>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823" name="Rectangle 271"/>
              <p:cNvSpPr>
                <a:spLocks noChangeArrowheads="1"/>
              </p:cNvSpPr>
              <p:nvPr/>
            </p:nvSpPr>
            <p:spPr bwMode="auto">
              <a:xfrm>
                <a:off x="231" y="1605"/>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824" name="Rectangle 272"/>
              <p:cNvSpPr>
                <a:spLocks noChangeArrowheads="1"/>
              </p:cNvSpPr>
              <p:nvPr/>
            </p:nvSpPr>
            <p:spPr bwMode="auto">
              <a:xfrm>
                <a:off x="291" y="1605"/>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825" name="Rectangle 273"/>
              <p:cNvSpPr>
                <a:spLocks noChangeArrowheads="1"/>
              </p:cNvSpPr>
              <p:nvPr/>
            </p:nvSpPr>
            <p:spPr bwMode="auto">
              <a:xfrm>
                <a:off x="327" y="1605"/>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826" name="Rectangle 274"/>
              <p:cNvSpPr>
                <a:spLocks noChangeArrowheads="1"/>
              </p:cNvSpPr>
              <p:nvPr/>
            </p:nvSpPr>
            <p:spPr bwMode="auto">
              <a:xfrm>
                <a:off x="386"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27" name="Rectangle 275"/>
              <p:cNvSpPr>
                <a:spLocks noChangeArrowheads="1"/>
              </p:cNvSpPr>
              <p:nvPr/>
            </p:nvSpPr>
            <p:spPr bwMode="auto">
              <a:xfrm>
                <a:off x="489" y="1605"/>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5.5</a:t>
                </a:r>
                <a:endParaRPr lang="ru-RU"/>
              </a:p>
            </p:txBody>
          </p:sp>
          <p:sp>
            <p:nvSpPr>
              <p:cNvPr id="23828" name="Rectangle 276"/>
              <p:cNvSpPr>
                <a:spLocks noChangeArrowheads="1"/>
              </p:cNvSpPr>
              <p:nvPr/>
            </p:nvSpPr>
            <p:spPr bwMode="auto">
              <a:xfrm>
                <a:off x="638"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29" name="Rectangle 277"/>
              <p:cNvSpPr>
                <a:spLocks noChangeArrowheads="1"/>
              </p:cNvSpPr>
              <p:nvPr/>
            </p:nvSpPr>
            <p:spPr bwMode="auto">
              <a:xfrm>
                <a:off x="767" y="1605"/>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+167</a:t>
                </a:r>
                <a:endParaRPr lang="ru-RU"/>
              </a:p>
            </p:txBody>
          </p:sp>
          <p:sp>
            <p:nvSpPr>
              <p:cNvPr id="23830" name="Rectangle 278"/>
              <p:cNvSpPr>
                <a:spLocks noChangeArrowheads="1"/>
              </p:cNvSpPr>
              <p:nvPr/>
            </p:nvSpPr>
            <p:spPr bwMode="auto">
              <a:xfrm>
                <a:off x="1008"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31" name="Rectangle 279"/>
              <p:cNvSpPr>
                <a:spLocks noChangeArrowheads="1"/>
              </p:cNvSpPr>
              <p:nvPr/>
            </p:nvSpPr>
            <p:spPr bwMode="auto">
              <a:xfrm>
                <a:off x="1134" y="1605"/>
                <a:ext cx="33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11.43</a:t>
                </a:r>
                <a:endParaRPr lang="ru-RU"/>
              </a:p>
            </p:txBody>
          </p:sp>
          <p:sp>
            <p:nvSpPr>
              <p:cNvPr id="23832" name="Rectangle 280"/>
              <p:cNvSpPr>
                <a:spLocks noChangeArrowheads="1"/>
              </p:cNvSpPr>
              <p:nvPr/>
            </p:nvSpPr>
            <p:spPr bwMode="auto">
              <a:xfrm>
                <a:off x="1402"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33" name="Rectangle 281"/>
              <p:cNvSpPr>
                <a:spLocks noChangeArrowheads="1"/>
              </p:cNvSpPr>
              <p:nvPr/>
            </p:nvSpPr>
            <p:spPr bwMode="auto">
              <a:xfrm>
                <a:off x="1572" y="1674"/>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3.9</a:t>
                </a:r>
                <a:endParaRPr lang="ru-RU"/>
              </a:p>
            </p:txBody>
          </p:sp>
          <p:sp>
            <p:nvSpPr>
              <p:cNvPr id="23834" name="Rectangle 282"/>
              <p:cNvSpPr>
                <a:spLocks noChangeArrowheads="1"/>
              </p:cNvSpPr>
              <p:nvPr/>
            </p:nvSpPr>
            <p:spPr bwMode="auto">
              <a:xfrm>
                <a:off x="1722" y="167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35" name="Rectangle 283"/>
              <p:cNvSpPr>
                <a:spLocks noChangeArrowheads="1"/>
              </p:cNvSpPr>
              <p:nvPr/>
            </p:nvSpPr>
            <p:spPr bwMode="auto">
              <a:xfrm>
                <a:off x="1932" y="1674"/>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+157</a:t>
                </a:r>
                <a:endParaRPr lang="ru-RU"/>
              </a:p>
            </p:txBody>
          </p:sp>
          <p:sp>
            <p:nvSpPr>
              <p:cNvPr id="23836" name="Rectangle 284"/>
              <p:cNvSpPr>
                <a:spLocks noChangeArrowheads="1"/>
              </p:cNvSpPr>
              <p:nvPr/>
            </p:nvSpPr>
            <p:spPr bwMode="auto">
              <a:xfrm>
                <a:off x="2173" y="167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37" name="Rectangle 285"/>
              <p:cNvSpPr>
                <a:spLocks noChangeArrowheads="1"/>
              </p:cNvSpPr>
              <p:nvPr/>
            </p:nvSpPr>
            <p:spPr bwMode="auto">
              <a:xfrm>
                <a:off x="2380" y="1674"/>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0.17</a:t>
                </a:r>
                <a:endParaRPr lang="ru-RU"/>
              </a:p>
            </p:txBody>
          </p:sp>
          <p:sp>
            <p:nvSpPr>
              <p:cNvPr id="23838" name="Rectangle 286"/>
              <p:cNvSpPr>
                <a:spLocks noChangeArrowheads="1"/>
              </p:cNvSpPr>
              <p:nvPr/>
            </p:nvSpPr>
            <p:spPr bwMode="auto">
              <a:xfrm>
                <a:off x="2589" y="167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39" name="Rectangle 287"/>
              <p:cNvSpPr>
                <a:spLocks noChangeArrowheads="1"/>
              </p:cNvSpPr>
              <p:nvPr/>
            </p:nvSpPr>
            <p:spPr bwMode="auto">
              <a:xfrm>
                <a:off x="2786" y="1674"/>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2.52</a:t>
                </a:r>
                <a:endParaRPr lang="ru-RU"/>
              </a:p>
            </p:txBody>
          </p:sp>
          <p:sp>
            <p:nvSpPr>
              <p:cNvPr id="23840" name="Rectangle 288"/>
              <p:cNvSpPr>
                <a:spLocks noChangeArrowheads="1"/>
              </p:cNvSpPr>
              <p:nvPr/>
            </p:nvSpPr>
            <p:spPr bwMode="auto">
              <a:xfrm>
                <a:off x="2995" y="167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41" name="Rectangle 289"/>
              <p:cNvSpPr>
                <a:spLocks noChangeArrowheads="1"/>
              </p:cNvSpPr>
              <p:nvPr/>
            </p:nvSpPr>
            <p:spPr bwMode="auto">
              <a:xfrm>
                <a:off x="3152" y="1605"/>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150</a:t>
                </a:r>
                <a:endParaRPr lang="ru-RU"/>
              </a:p>
            </p:txBody>
          </p:sp>
          <p:sp>
            <p:nvSpPr>
              <p:cNvPr id="23842" name="Rectangle 290"/>
              <p:cNvSpPr>
                <a:spLocks noChangeArrowheads="1"/>
              </p:cNvSpPr>
              <p:nvPr/>
            </p:nvSpPr>
            <p:spPr bwMode="auto">
              <a:xfrm>
                <a:off x="3331"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43" name="Rectangle 291"/>
              <p:cNvSpPr>
                <a:spLocks noChangeArrowheads="1"/>
              </p:cNvSpPr>
              <p:nvPr/>
            </p:nvSpPr>
            <p:spPr bwMode="auto">
              <a:xfrm>
                <a:off x="3591" y="1605"/>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844" name="Rectangle 292"/>
              <p:cNvSpPr>
                <a:spLocks noChangeArrowheads="1"/>
              </p:cNvSpPr>
              <p:nvPr/>
            </p:nvSpPr>
            <p:spPr bwMode="auto">
              <a:xfrm>
                <a:off x="3650"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45" name="Rectangle 293"/>
              <p:cNvSpPr>
                <a:spLocks noChangeArrowheads="1"/>
              </p:cNvSpPr>
              <p:nvPr/>
            </p:nvSpPr>
            <p:spPr bwMode="auto">
              <a:xfrm>
                <a:off x="3989" y="1605"/>
                <a:ext cx="30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1056</a:t>
                </a:r>
                <a:endParaRPr lang="ru-RU"/>
              </a:p>
            </p:txBody>
          </p:sp>
          <p:sp>
            <p:nvSpPr>
              <p:cNvPr id="23846" name="Rectangle 294"/>
              <p:cNvSpPr>
                <a:spLocks noChangeArrowheads="1"/>
              </p:cNvSpPr>
              <p:nvPr/>
            </p:nvSpPr>
            <p:spPr bwMode="auto">
              <a:xfrm>
                <a:off x="4227"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47" name="Rectangle 295"/>
              <p:cNvSpPr>
                <a:spLocks noChangeArrowheads="1"/>
              </p:cNvSpPr>
              <p:nvPr/>
            </p:nvSpPr>
            <p:spPr bwMode="auto">
              <a:xfrm>
                <a:off x="4599" y="1605"/>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92.4</a:t>
                </a:r>
                <a:endParaRPr lang="ru-RU"/>
              </a:p>
            </p:txBody>
          </p:sp>
          <p:sp>
            <p:nvSpPr>
              <p:cNvPr id="23848" name="Rectangle 296"/>
              <p:cNvSpPr>
                <a:spLocks noChangeArrowheads="1"/>
              </p:cNvSpPr>
              <p:nvPr/>
            </p:nvSpPr>
            <p:spPr bwMode="auto">
              <a:xfrm>
                <a:off x="4808" y="16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49" name="Rectangle 297"/>
              <p:cNvSpPr>
                <a:spLocks noChangeArrowheads="1"/>
              </p:cNvSpPr>
              <p:nvPr/>
            </p:nvSpPr>
            <p:spPr bwMode="auto">
              <a:xfrm>
                <a:off x="5287" y="1674"/>
                <a:ext cx="67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condensate</a:t>
                </a:r>
                <a:endParaRPr lang="ru-RU"/>
              </a:p>
            </p:txBody>
          </p:sp>
          <p:sp>
            <p:nvSpPr>
              <p:cNvPr id="23850" name="Rectangle 298"/>
              <p:cNvSpPr>
                <a:spLocks noChangeArrowheads="1"/>
              </p:cNvSpPr>
              <p:nvPr/>
            </p:nvSpPr>
            <p:spPr bwMode="auto">
              <a:xfrm>
                <a:off x="5880" y="167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51" name="Rectangle 299"/>
              <p:cNvSpPr>
                <a:spLocks noChangeArrowheads="1"/>
              </p:cNvSpPr>
              <p:nvPr/>
            </p:nvSpPr>
            <p:spPr bwMode="auto">
              <a:xfrm>
                <a:off x="62"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2" name="Rectangle 300"/>
              <p:cNvSpPr>
                <a:spLocks noChangeArrowheads="1"/>
              </p:cNvSpPr>
              <p:nvPr/>
            </p:nvSpPr>
            <p:spPr bwMode="auto">
              <a:xfrm>
                <a:off x="427"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3" name="Rectangle 301"/>
              <p:cNvSpPr>
                <a:spLocks noChangeArrowheads="1"/>
              </p:cNvSpPr>
              <p:nvPr/>
            </p:nvSpPr>
            <p:spPr bwMode="auto">
              <a:xfrm>
                <a:off x="697" y="167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4" name="Rectangle 302"/>
              <p:cNvSpPr>
                <a:spLocks noChangeArrowheads="1"/>
              </p:cNvSpPr>
              <p:nvPr/>
            </p:nvSpPr>
            <p:spPr bwMode="auto">
              <a:xfrm>
                <a:off x="1077" y="167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5" name="Rectangle 303"/>
              <p:cNvSpPr>
                <a:spLocks noChangeArrowheads="1"/>
              </p:cNvSpPr>
              <p:nvPr/>
            </p:nvSpPr>
            <p:spPr bwMode="auto">
              <a:xfrm>
                <a:off x="1456"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6" name="Rectangle 304"/>
              <p:cNvSpPr>
                <a:spLocks noChangeArrowheads="1"/>
              </p:cNvSpPr>
              <p:nvPr/>
            </p:nvSpPr>
            <p:spPr bwMode="auto">
              <a:xfrm>
                <a:off x="1460" y="1671"/>
                <a:ext cx="3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7" name="Rectangle 305"/>
              <p:cNvSpPr>
                <a:spLocks noChangeArrowheads="1"/>
              </p:cNvSpPr>
              <p:nvPr/>
            </p:nvSpPr>
            <p:spPr bwMode="auto">
              <a:xfrm>
                <a:off x="1835"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8" name="Rectangle 306"/>
              <p:cNvSpPr>
                <a:spLocks noChangeArrowheads="1"/>
              </p:cNvSpPr>
              <p:nvPr/>
            </p:nvSpPr>
            <p:spPr bwMode="auto">
              <a:xfrm>
                <a:off x="1839" y="1671"/>
                <a:ext cx="42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59" name="Rectangle 307"/>
              <p:cNvSpPr>
                <a:spLocks noChangeArrowheads="1"/>
              </p:cNvSpPr>
              <p:nvPr/>
            </p:nvSpPr>
            <p:spPr bwMode="auto">
              <a:xfrm>
                <a:off x="2266"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0" name="Rectangle 308"/>
              <p:cNvSpPr>
                <a:spLocks noChangeArrowheads="1"/>
              </p:cNvSpPr>
              <p:nvPr/>
            </p:nvSpPr>
            <p:spPr bwMode="auto">
              <a:xfrm>
                <a:off x="2270" y="1671"/>
                <a:ext cx="42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1" name="Rectangle 309"/>
              <p:cNvSpPr>
                <a:spLocks noChangeArrowheads="1"/>
              </p:cNvSpPr>
              <p:nvPr/>
            </p:nvSpPr>
            <p:spPr bwMode="auto">
              <a:xfrm>
                <a:off x="2699" y="167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2" name="Rectangle 310"/>
              <p:cNvSpPr>
                <a:spLocks noChangeArrowheads="1"/>
              </p:cNvSpPr>
              <p:nvPr/>
            </p:nvSpPr>
            <p:spPr bwMode="auto">
              <a:xfrm>
                <a:off x="2702" y="1671"/>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3" name="Rectangle 311"/>
              <p:cNvSpPr>
                <a:spLocks noChangeArrowheads="1"/>
              </p:cNvSpPr>
              <p:nvPr/>
            </p:nvSpPr>
            <p:spPr bwMode="auto">
              <a:xfrm>
                <a:off x="3078"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4" name="Rectangle 312"/>
              <p:cNvSpPr>
                <a:spLocks noChangeArrowheads="1"/>
              </p:cNvSpPr>
              <p:nvPr/>
            </p:nvSpPr>
            <p:spPr bwMode="auto">
              <a:xfrm>
                <a:off x="3403"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5" name="Rectangle 313"/>
              <p:cNvSpPr>
                <a:spLocks noChangeArrowheads="1"/>
              </p:cNvSpPr>
              <p:nvPr/>
            </p:nvSpPr>
            <p:spPr bwMode="auto">
              <a:xfrm>
                <a:off x="3835"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6" name="Rectangle 314"/>
              <p:cNvSpPr>
                <a:spLocks noChangeArrowheads="1"/>
              </p:cNvSpPr>
              <p:nvPr/>
            </p:nvSpPr>
            <p:spPr bwMode="auto">
              <a:xfrm>
                <a:off x="4378" y="167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7" name="Rectangle 315"/>
              <p:cNvSpPr>
                <a:spLocks noChangeArrowheads="1"/>
              </p:cNvSpPr>
              <p:nvPr/>
            </p:nvSpPr>
            <p:spPr bwMode="auto">
              <a:xfrm>
                <a:off x="5026"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8" name="Rectangle 316"/>
              <p:cNvSpPr>
                <a:spLocks noChangeArrowheads="1"/>
              </p:cNvSpPr>
              <p:nvPr/>
            </p:nvSpPr>
            <p:spPr bwMode="auto">
              <a:xfrm>
                <a:off x="5030" y="1671"/>
                <a:ext cx="110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69" name="Rectangle 317"/>
              <p:cNvSpPr>
                <a:spLocks noChangeArrowheads="1"/>
              </p:cNvSpPr>
              <p:nvPr/>
            </p:nvSpPr>
            <p:spPr bwMode="auto">
              <a:xfrm>
                <a:off x="6138" y="167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0" name="Rectangle 318"/>
              <p:cNvSpPr>
                <a:spLocks noChangeArrowheads="1"/>
              </p:cNvSpPr>
              <p:nvPr/>
            </p:nvSpPr>
            <p:spPr bwMode="auto">
              <a:xfrm>
                <a:off x="62"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1" name="Rectangle 319"/>
              <p:cNvSpPr>
                <a:spLocks noChangeArrowheads="1"/>
              </p:cNvSpPr>
              <p:nvPr/>
            </p:nvSpPr>
            <p:spPr bwMode="auto">
              <a:xfrm>
                <a:off x="427"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2" name="Rectangle 320"/>
              <p:cNvSpPr>
                <a:spLocks noChangeArrowheads="1"/>
              </p:cNvSpPr>
              <p:nvPr/>
            </p:nvSpPr>
            <p:spPr bwMode="auto">
              <a:xfrm>
                <a:off x="697" y="1674"/>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3" name="Rectangle 321"/>
              <p:cNvSpPr>
                <a:spLocks noChangeArrowheads="1"/>
              </p:cNvSpPr>
              <p:nvPr/>
            </p:nvSpPr>
            <p:spPr bwMode="auto">
              <a:xfrm>
                <a:off x="1077" y="1674"/>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4" name="Rectangle 322"/>
              <p:cNvSpPr>
                <a:spLocks noChangeArrowheads="1"/>
              </p:cNvSpPr>
              <p:nvPr/>
            </p:nvSpPr>
            <p:spPr bwMode="auto">
              <a:xfrm>
                <a:off x="1456"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5" name="Rectangle 323"/>
              <p:cNvSpPr>
                <a:spLocks noChangeArrowheads="1"/>
              </p:cNvSpPr>
              <p:nvPr/>
            </p:nvSpPr>
            <p:spPr bwMode="auto">
              <a:xfrm>
                <a:off x="1835"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6" name="Rectangle 324"/>
              <p:cNvSpPr>
                <a:spLocks noChangeArrowheads="1"/>
              </p:cNvSpPr>
              <p:nvPr/>
            </p:nvSpPr>
            <p:spPr bwMode="auto">
              <a:xfrm>
                <a:off x="2266"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7" name="Rectangle 325"/>
              <p:cNvSpPr>
                <a:spLocks noChangeArrowheads="1"/>
              </p:cNvSpPr>
              <p:nvPr/>
            </p:nvSpPr>
            <p:spPr bwMode="auto">
              <a:xfrm>
                <a:off x="2699" y="1674"/>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8" name="Rectangle 326"/>
              <p:cNvSpPr>
                <a:spLocks noChangeArrowheads="1"/>
              </p:cNvSpPr>
              <p:nvPr/>
            </p:nvSpPr>
            <p:spPr bwMode="auto">
              <a:xfrm>
                <a:off x="3078"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79" name="Rectangle 327"/>
              <p:cNvSpPr>
                <a:spLocks noChangeArrowheads="1"/>
              </p:cNvSpPr>
              <p:nvPr/>
            </p:nvSpPr>
            <p:spPr bwMode="auto">
              <a:xfrm>
                <a:off x="3403"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80" name="Rectangle 328"/>
              <p:cNvSpPr>
                <a:spLocks noChangeArrowheads="1"/>
              </p:cNvSpPr>
              <p:nvPr/>
            </p:nvSpPr>
            <p:spPr bwMode="auto">
              <a:xfrm>
                <a:off x="3835"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81" name="Rectangle 329"/>
              <p:cNvSpPr>
                <a:spLocks noChangeArrowheads="1"/>
              </p:cNvSpPr>
              <p:nvPr/>
            </p:nvSpPr>
            <p:spPr bwMode="auto">
              <a:xfrm>
                <a:off x="4378" y="1674"/>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82" name="Rectangle 330"/>
              <p:cNvSpPr>
                <a:spLocks noChangeArrowheads="1"/>
              </p:cNvSpPr>
              <p:nvPr/>
            </p:nvSpPr>
            <p:spPr bwMode="auto">
              <a:xfrm>
                <a:off x="5026"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83" name="Rectangle 331"/>
              <p:cNvSpPr>
                <a:spLocks noChangeArrowheads="1"/>
              </p:cNvSpPr>
              <p:nvPr/>
            </p:nvSpPr>
            <p:spPr bwMode="auto">
              <a:xfrm>
                <a:off x="6138" y="1674"/>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884" name="Rectangle 332"/>
              <p:cNvSpPr>
                <a:spLocks noChangeArrowheads="1"/>
              </p:cNvSpPr>
              <p:nvPr/>
            </p:nvSpPr>
            <p:spPr bwMode="auto">
              <a:xfrm>
                <a:off x="106" y="1863"/>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3885" name="Rectangle 333"/>
              <p:cNvSpPr>
                <a:spLocks noChangeArrowheads="1"/>
              </p:cNvSpPr>
              <p:nvPr/>
            </p:nvSpPr>
            <p:spPr bwMode="auto">
              <a:xfrm>
                <a:off x="196" y="186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886" name="Rectangle 334"/>
              <p:cNvSpPr>
                <a:spLocks noChangeArrowheads="1"/>
              </p:cNvSpPr>
              <p:nvPr/>
            </p:nvSpPr>
            <p:spPr bwMode="auto">
              <a:xfrm>
                <a:off x="231" y="186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887" name="Rectangle 335"/>
              <p:cNvSpPr>
                <a:spLocks noChangeArrowheads="1"/>
              </p:cNvSpPr>
              <p:nvPr/>
            </p:nvSpPr>
            <p:spPr bwMode="auto">
              <a:xfrm>
                <a:off x="291" y="186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3888" name="Rectangle 336"/>
              <p:cNvSpPr>
                <a:spLocks noChangeArrowheads="1"/>
              </p:cNvSpPr>
              <p:nvPr/>
            </p:nvSpPr>
            <p:spPr bwMode="auto">
              <a:xfrm>
                <a:off x="327" y="186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a:t>
                </a:r>
                <a:endParaRPr lang="ru-RU"/>
              </a:p>
            </p:txBody>
          </p:sp>
          <p:sp>
            <p:nvSpPr>
              <p:cNvPr id="23889" name="Rectangle 337"/>
              <p:cNvSpPr>
                <a:spLocks noChangeArrowheads="1"/>
              </p:cNvSpPr>
              <p:nvPr/>
            </p:nvSpPr>
            <p:spPr bwMode="auto">
              <a:xfrm>
                <a:off x="386"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90" name="Rectangle 338"/>
              <p:cNvSpPr>
                <a:spLocks noChangeArrowheads="1"/>
              </p:cNvSpPr>
              <p:nvPr/>
            </p:nvSpPr>
            <p:spPr bwMode="auto">
              <a:xfrm>
                <a:off x="489" y="186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4.9</a:t>
                </a:r>
                <a:endParaRPr lang="ru-RU"/>
              </a:p>
            </p:txBody>
          </p:sp>
          <p:sp>
            <p:nvSpPr>
              <p:cNvPr id="23891" name="Rectangle 339"/>
              <p:cNvSpPr>
                <a:spLocks noChangeArrowheads="1"/>
              </p:cNvSpPr>
              <p:nvPr/>
            </p:nvSpPr>
            <p:spPr bwMode="auto">
              <a:xfrm>
                <a:off x="638"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92" name="Rectangle 340"/>
              <p:cNvSpPr>
                <a:spLocks noChangeArrowheads="1"/>
              </p:cNvSpPr>
              <p:nvPr/>
            </p:nvSpPr>
            <p:spPr bwMode="auto">
              <a:xfrm>
                <a:off x="767" y="1863"/>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+166</a:t>
                </a:r>
                <a:endParaRPr lang="ru-RU"/>
              </a:p>
            </p:txBody>
          </p:sp>
          <p:sp>
            <p:nvSpPr>
              <p:cNvPr id="23893" name="Rectangle 341"/>
              <p:cNvSpPr>
                <a:spLocks noChangeArrowheads="1"/>
              </p:cNvSpPr>
              <p:nvPr/>
            </p:nvSpPr>
            <p:spPr bwMode="auto">
              <a:xfrm>
                <a:off x="1008"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94" name="Rectangle 342"/>
              <p:cNvSpPr>
                <a:spLocks noChangeArrowheads="1"/>
              </p:cNvSpPr>
              <p:nvPr/>
            </p:nvSpPr>
            <p:spPr bwMode="auto">
              <a:xfrm>
                <a:off x="1134" y="1863"/>
                <a:ext cx="33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11.43</a:t>
                </a:r>
                <a:endParaRPr lang="ru-RU"/>
              </a:p>
            </p:txBody>
          </p:sp>
          <p:sp>
            <p:nvSpPr>
              <p:cNvPr id="23895" name="Rectangle 343"/>
              <p:cNvSpPr>
                <a:spLocks noChangeArrowheads="1"/>
              </p:cNvSpPr>
              <p:nvPr/>
            </p:nvSpPr>
            <p:spPr bwMode="auto">
              <a:xfrm>
                <a:off x="1402"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96" name="Rectangle 344"/>
              <p:cNvSpPr>
                <a:spLocks noChangeArrowheads="1"/>
              </p:cNvSpPr>
              <p:nvPr/>
            </p:nvSpPr>
            <p:spPr bwMode="auto">
              <a:xfrm>
                <a:off x="1572" y="186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3.8</a:t>
                </a:r>
                <a:endParaRPr lang="ru-RU"/>
              </a:p>
            </p:txBody>
          </p:sp>
          <p:sp>
            <p:nvSpPr>
              <p:cNvPr id="23897" name="Rectangle 345"/>
              <p:cNvSpPr>
                <a:spLocks noChangeArrowheads="1"/>
              </p:cNvSpPr>
              <p:nvPr/>
            </p:nvSpPr>
            <p:spPr bwMode="auto">
              <a:xfrm>
                <a:off x="1722"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898" name="Rectangle 346"/>
              <p:cNvSpPr>
                <a:spLocks noChangeArrowheads="1"/>
              </p:cNvSpPr>
              <p:nvPr/>
            </p:nvSpPr>
            <p:spPr bwMode="auto">
              <a:xfrm>
                <a:off x="1932" y="1863"/>
                <a:ext cx="30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+162</a:t>
                </a:r>
                <a:endParaRPr lang="ru-RU"/>
              </a:p>
            </p:txBody>
          </p:sp>
          <p:sp>
            <p:nvSpPr>
              <p:cNvPr id="23899" name="Rectangle 347"/>
              <p:cNvSpPr>
                <a:spLocks noChangeArrowheads="1"/>
              </p:cNvSpPr>
              <p:nvPr/>
            </p:nvSpPr>
            <p:spPr bwMode="auto">
              <a:xfrm>
                <a:off x="2173"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0" name="Rectangle 348"/>
              <p:cNvSpPr>
                <a:spLocks noChangeArrowheads="1"/>
              </p:cNvSpPr>
              <p:nvPr/>
            </p:nvSpPr>
            <p:spPr bwMode="auto">
              <a:xfrm>
                <a:off x="2380" y="186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7.40</a:t>
                </a:r>
                <a:endParaRPr lang="ru-RU"/>
              </a:p>
            </p:txBody>
          </p:sp>
          <p:sp>
            <p:nvSpPr>
              <p:cNvPr id="23901" name="Rectangle 349"/>
              <p:cNvSpPr>
                <a:spLocks noChangeArrowheads="1"/>
              </p:cNvSpPr>
              <p:nvPr/>
            </p:nvSpPr>
            <p:spPr bwMode="auto">
              <a:xfrm>
                <a:off x="2589"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2" name="Rectangle 350"/>
              <p:cNvSpPr>
                <a:spLocks noChangeArrowheads="1"/>
              </p:cNvSpPr>
              <p:nvPr/>
            </p:nvSpPr>
            <p:spPr bwMode="auto">
              <a:xfrm>
                <a:off x="2890"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3" name="Rectangle 351"/>
              <p:cNvSpPr>
                <a:spLocks noChangeArrowheads="1"/>
              </p:cNvSpPr>
              <p:nvPr/>
            </p:nvSpPr>
            <p:spPr bwMode="auto">
              <a:xfrm>
                <a:off x="3152" y="186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150</a:t>
                </a:r>
                <a:endParaRPr lang="ru-RU"/>
              </a:p>
            </p:txBody>
          </p:sp>
          <p:sp>
            <p:nvSpPr>
              <p:cNvPr id="23904" name="Rectangle 352"/>
              <p:cNvSpPr>
                <a:spLocks noChangeArrowheads="1"/>
              </p:cNvSpPr>
              <p:nvPr/>
            </p:nvSpPr>
            <p:spPr bwMode="auto">
              <a:xfrm>
                <a:off x="3331"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5" name="Rectangle 353"/>
              <p:cNvSpPr>
                <a:spLocks noChangeArrowheads="1"/>
              </p:cNvSpPr>
              <p:nvPr/>
            </p:nvSpPr>
            <p:spPr bwMode="auto">
              <a:xfrm>
                <a:off x="3591" y="186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3906" name="Rectangle 354"/>
              <p:cNvSpPr>
                <a:spLocks noChangeArrowheads="1"/>
              </p:cNvSpPr>
              <p:nvPr/>
            </p:nvSpPr>
            <p:spPr bwMode="auto">
              <a:xfrm>
                <a:off x="3650"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7" name="Rectangle 355"/>
              <p:cNvSpPr>
                <a:spLocks noChangeArrowheads="1"/>
              </p:cNvSpPr>
              <p:nvPr/>
            </p:nvSpPr>
            <p:spPr bwMode="auto">
              <a:xfrm>
                <a:off x="4019" y="186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240</a:t>
                </a:r>
                <a:endParaRPr lang="ru-RU"/>
              </a:p>
            </p:txBody>
          </p:sp>
          <p:sp>
            <p:nvSpPr>
              <p:cNvPr id="23908" name="Rectangle 356"/>
              <p:cNvSpPr>
                <a:spLocks noChangeArrowheads="1"/>
              </p:cNvSpPr>
              <p:nvPr/>
            </p:nvSpPr>
            <p:spPr bwMode="auto">
              <a:xfrm>
                <a:off x="4197"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09" name="Rectangle 357"/>
              <p:cNvSpPr>
                <a:spLocks noChangeArrowheads="1"/>
              </p:cNvSpPr>
              <p:nvPr/>
            </p:nvSpPr>
            <p:spPr bwMode="auto">
              <a:xfrm>
                <a:off x="4628" y="186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2.1</a:t>
                </a:r>
                <a:endParaRPr lang="ru-RU"/>
              </a:p>
            </p:txBody>
          </p:sp>
          <p:sp>
            <p:nvSpPr>
              <p:cNvPr id="23910" name="Rectangle 358"/>
              <p:cNvSpPr>
                <a:spLocks noChangeArrowheads="1"/>
              </p:cNvSpPr>
              <p:nvPr/>
            </p:nvSpPr>
            <p:spPr bwMode="auto">
              <a:xfrm>
                <a:off x="4778" y="186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11" name="Rectangle 359"/>
              <p:cNvSpPr>
                <a:spLocks noChangeArrowheads="1"/>
              </p:cNvSpPr>
              <p:nvPr/>
            </p:nvSpPr>
            <p:spPr bwMode="auto">
              <a:xfrm>
                <a:off x="5171" y="1802"/>
                <a:ext cx="95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0.1 g/l FeOOH; 2 </a:t>
                </a:r>
                <a:endParaRPr lang="ru-RU"/>
              </a:p>
            </p:txBody>
          </p:sp>
          <p:sp>
            <p:nvSpPr>
              <p:cNvPr id="23912" name="Rectangle 360"/>
              <p:cNvSpPr>
                <a:spLocks noChangeArrowheads="1"/>
              </p:cNvSpPr>
              <p:nvPr/>
            </p:nvSpPr>
            <p:spPr bwMode="auto">
              <a:xfrm>
                <a:off x="5483" y="1925"/>
                <a:ext cx="26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kGy</a:t>
                </a:r>
                <a:endParaRPr lang="ru-RU"/>
              </a:p>
            </p:txBody>
          </p:sp>
          <p:sp>
            <p:nvSpPr>
              <p:cNvPr id="23913" name="Rectangle 361"/>
              <p:cNvSpPr>
                <a:spLocks noChangeArrowheads="1"/>
              </p:cNvSpPr>
              <p:nvPr/>
            </p:nvSpPr>
            <p:spPr bwMode="auto">
              <a:xfrm>
                <a:off x="5684" y="192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14" name="Rectangle 362"/>
              <p:cNvSpPr>
                <a:spLocks noChangeArrowheads="1"/>
              </p:cNvSpPr>
              <p:nvPr/>
            </p:nvSpPr>
            <p:spPr bwMode="auto">
              <a:xfrm>
                <a:off x="62"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15" name="Rectangle 363"/>
              <p:cNvSpPr>
                <a:spLocks noChangeArrowheads="1"/>
              </p:cNvSpPr>
              <p:nvPr/>
            </p:nvSpPr>
            <p:spPr bwMode="auto">
              <a:xfrm>
                <a:off x="66" y="1798"/>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16" name="Rectangle 364"/>
              <p:cNvSpPr>
                <a:spLocks noChangeArrowheads="1"/>
              </p:cNvSpPr>
              <p:nvPr/>
            </p:nvSpPr>
            <p:spPr bwMode="auto">
              <a:xfrm>
                <a:off x="427"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17" name="Rectangle 365"/>
              <p:cNvSpPr>
                <a:spLocks noChangeArrowheads="1"/>
              </p:cNvSpPr>
              <p:nvPr/>
            </p:nvSpPr>
            <p:spPr bwMode="auto">
              <a:xfrm>
                <a:off x="431" y="1798"/>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18" name="Rectangle 366"/>
              <p:cNvSpPr>
                <a:spLocks noChangeArrowheads="1"/>
              </p:cNvSpPr>
              <p:nvPr/>
            </p:nvSpPr>
            <p:spPr bwMode="auto">
              <a:xfrm>
                <a:off x="697" y="179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19" name="Rectangle 367"/>
              <p:cNvSpPr>
                <a:spLocks noChangeArrowheads="1"/>
              </p:cNvSpPr>
              <p:nvPr/>
            </p:nvSpPr>
            <p:spPr bwMode="auto">
              <a:xfrm>
                <a:off x="700" y="1798"/>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0" name="Rectangle 368"/>
              <p:cNvSpPr>
                <a:spLocks noChangeArrowheads="1"/>
              </p:cNvSpPr>
              <p:nvPr/>
            </p:nvSpPr>
            <p:spPr bwMode="auto">
              <a:xfrm>
                <a:off x="1077" y="179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1" name="Rectangle 369"/>
              <p:cNvSpPr>
                <a:spLocks noChangeArrowheads="1"/>
              </p:cNvSpPr>
              <p:nvPr/>
            </p:nvSpPr>
            <p:spPr bwMode="auto">
              <a:xfrm>
                <a:off x="1080" y="179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2" name="Rectangle 370"/>
              <p:cNvSpPr>
                <a:spLocks noChangeArrowheads="1"/>
              </p:cNvSpPr>
              <p:nvPr/>
            </p:nvSpPr>
            <p:spPr bwMode="auto">
              <a:xfrm>
                <a:off x="1456"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3" name="Rectangle 371"/>
              <p:cNvSpPr>
                <a:spLocks noChangeArrowheads="1"/>
              </p:cNvSpPr>
              <p:nvPr/>
            </p:nvSpPr>
            <p:spPr bwMode="auto">
              <a:xfrm>
                <a:off x="1460" y="1798"/>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4" name="Rectangle 372"/>
              <p:cNvSpPr>
                <a:spLocks noChangeArrowheads="1"/>
              </p:cNvSpPr>
              <p:nvPr/>
            </p:nvSpPr>
            <p:spPr bwMode="auto">
              <a:xfrm>
                <a:off x="1835"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5" name="Rectangle 373"/>
              <p:cNvSpPr>
                <a:spLocks noChangeArrowheads="1"/>
              </p:cNvSpPr>
              <p:nvPr/>
            </p:nvSpPr>
            <p:spPr bwMode="auto">
              <a:xfrm>
                <a:off x="1839" y="1798"/>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6" name="Rectangle 374"/>
              <p:cNvSpPr>
                <a:spLocks noChangeArrowheads="1"/>
              </p:cNvSpPr>
              <p:nvPr/>
            </p:nvSpPr>
            <p:spPr bwMode="auto">
              <a:xfrm>
                <a:off x="2266"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7" name="Rectangle 375"/>
              <p:cNvSpPr>
                <a:spLocks noChangeArrowheads="1"/>
              </p:cNvSpPr>
              <p:nvPr/>
            </p:nvSpPr>
            <p:spPr bwMode="auto">
              <a:xfrm>
                <a:off x="2270" y="1798"/>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8" name="Rectangle 376"/>
              <p:cNvSpPr>
                <a:spLocks noChangeArrowheads="1"/>
              </p:cNvSpPr>
              <p:nvPr/>
            </p:nvSpPr>
            <p:spPr bwMode="auto">
              <a:xfrm>
                <a:off x="2699" y="179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29" name="Rectangle 377"/>
              <p:cNvSpPr>
                <a:spLocks noChangeArrowheads="1"/>
              </p:cNvSpPr>
              <p:nvPr/>
            </p:nvSpPr>
            <p:spPr bwMode="auto">
              <a:xfrm>
                <a:off x="2702" y="179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0" name="Rectangle 378"/>
              <p:cNvSpPr>
                <a:spLocks noChangeArrowheads="1"/>
              </p:cNvSpPr>
              <p:nvPr/>
            </p:nvSpPr>
            <p:spPr bwMode="auto">
              <a:xfrm>
                <a:off x="3078"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1" name="Rectangle 379"/>
              <p:cNvSpPr>
                <a:spLocks noChangeArrowheads="1"/>
              </p:cNvSpPr>
              <p:nvPr/>
            </p:nvSpPr>
            <p:spPr bwMode="auto">
              <a:xfrm>
                <a:off x="3082" y="1798"/>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2" name="Rectangle 380"/>
              <p:cNvSpPr>
                <a:spLocks noChangeArrowheads="1"/>
              </p:cNvSpPr>
              <p:nvPr/>
            </p:nvSpPr>
            <p:spPr bwMode="auto">
              <a:xfrm>
                <a:off x="3403"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3" name="Rectangle 381"/>
              <p:cNvSpPr>
                <a:spLocks noChangeArrowheads="1"/>
              </p:cNvSpPr>
              <p:nvPr/>
            </p:nvSpPr>
            <p:spPr bwMode="auto">
              <a:xfrm>
                <a:off x="3407" y="1798"/>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4" name="Rectangle 382"/>
              <p:cNvSpPr>
                <a:spLocks noChangeArrowheads="1"/>
              </p:cNvSpPr>
              <p:nvPr/>
            </p:nvSpPr>
            <p:spPr bwMode="auto">
              <a:xfrm>
                <a:off x="3835"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5" name="Rectangle 383"/>
              <p:cNvSpPr>
                <a:spLocks noChangeArrowheads="1"/>
              </p:cNvSpPr>
              <p:nvPr/>
            </p:nvSpPr>
            <p:spPr bwMode="auto">
              <a:xfrm>
                <a:off x="3839" y="1798"/>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6" name="Rectangle 384"/>
              <p:cNvSpPr>
                <a:spLocks noChangeArrowheads="1"/>
              </p:cNvSpPr>
              <p:nvPr/>
            </p:nvSpPr>
            <p:spPr bwMode="auto">
              <a:xfrm>
                <a:off x="4378" y="179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7" name="Rectangle 385"/>
              <p:cNvSpPr>
                <a:spLocks noChangeArrowheads="1"/>
              </p:cNvSpPr>
              <p:nvPr/>
            </p:nvSpPr>
            <p:spPr bwMode="auto">
              <a:xfrm>
                <a:off x="4381" y="1798"/>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8" name="Rectangle 386"/>
              <p:cNvSpPr>
                <a:spLocks noChangeArrowheads="1"/>
              </p:cNvSpPr>
              <p:nvPr/>
            </p:nvSpPr>
            <p:spPr bwMode="auto">
              <a:xfrm>
                <a:off x="5026"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39" name="Rectangle 387"/>
              <p:cNvSpPr>
                <a:spLocks noChangeArrowheads="1"/>
              </p:cNvSpPr>
              <p:nvPr/>
            </p:nvSpPr>
            <p:spPr bwMode="auto">
              <a:xfrm>
                <a:off x="5030" y="1798"/>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0" name="Rectangle 388"/>
              <p:cNvSpPr>
                <a:spLocks noChangeArrowheads="1"/>
              </p:cNvSpPr>
              <p:nvPr/>
            </p:nvSpPr>
            <p:spPr bwMode="auto">
              <a:xfrm>
                <a:off x="6138" y="17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1" name="Rectangle 389"/>
              <p:cNvSpPr>
                <a:spLocks noChangeArrowheads="1"/>
              </p:cNvSpPr>
              <p:nvPr/>
            </p:nvSpPr>
            <p:spPr bwMode="auto">
              <a:xfrm>
                <a:off x="62"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2" name="Rectangle 390"/>
              <p:cNvSpPr>
                <a:spLocks noChangeArrowheads="1"/>
              </p:cNvSpPr>
              <p:nvPr/>
            </p:nvSpPr>
            <p:spPr bwMode="auto">
              <a:xfrm>
                <a:off x="427"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3" name="Rectangle 391"/>
              <p:cNvSpPr>
                <a:spLocks noChangeArrowheads="1"/>
              </p:cNvSpPr>
              <p:nvPr/>
            </p:nvSpPr>
            <p:spPr bwMode="auto">
              <a:xfrm>
                <a:off x="697" y="1802"/>
                <a:ext cx="3"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4" name="Rectangle 392"/>
              <p:cNvSpPr>
                <a:spLocks noChangeArrowheads="1"/>
              </p:cNvSpPr>
              <p:nvPr/>
            </p:nvSpPr>
            <p:spPr bwMode="auto">
              <a:xfrm>
                <a:off x="1077" y="1802"/>
                <a:ext cx="3"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5" name="Rectangle 393"/>
              <p:cNvSpPr>
                <a:spLocks noChangeArrowheads="1"/>
              </p:cNvSpPr>
              <p:nvPr/>
            </p:nvSpPr>
            <p:spPr bwMode="auto">
              <a:xfrm>
                <a:off x="1456"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6" name="Rectangle 394"/>
              <p:cNvSpPr>
                <a:spLocks noChangeArrowheads="1"/>
              </p:cNvSpPr>
              <p:nvPr/>
            </p:nvSpPr>
            <p:spPr bwMode="auto">
              <a:xfrm>
                <a:off x="1835"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7" name="Rectangle 395"/>
              <p:cNvSpPr>
                <a:spLocks noChangeArrowheads="1"/>
              </p:cNvSpPr>
              <p:nvPr/>
            </p:nvSpPr>
            <p:spPr bwMode="auto">
              <a:xfrm>
                <a:off x="2266"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8" name="Rectangle 396"/>
              <p:cNvSpPr>
                <a:spLocks noChangeArrowheads="1"/>
              </p:cNvSpPr>
              <p:nvPr/>
            </p:nvSpPr>
            <p:spPr bwMode="auto">
              <a:xfrm>
                <a:off x="2699" y="1802"/>
                <a:ext cx="3"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49" name="Rectangle 397"/>
              <p:cNvSpPr>
                <a:spLocks noChangeArrowheads="1"/>
              </p:cNvSpPr>
              <p:nvPr/>
            </p:nvSpPr>
            <p:spPr bwMode="auto">
              <a:xfrm>
                <a:off x="3078"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0" name="Rectangle 398"/>
              <p:cNvSpPr>
                <a:spLocks noChangeArrowheads="1"/>
              </p:cNvSpPr>
              <p:nvPr/>
            </p:nvSpPr>
            <p:spPr bwMode="auto">
              <a:xfrm>
                <a:off x="3403"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1" name="Rectangle 399"/>
              <p:cNvSpPr>
                <a:spLocks noChangeArrowheads="1"/>
              </p:cNvSpPr>
              <p:nvPr/>
            </p:nvSpPr>
            <p:spPr bwMode="auto">
              <a:xfrm>
                <a:off x="3835"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2" name="Rectangle 400"/>
              <p:cNvSpPr>
                <a:spLocks noChangeArrowheads="1"/>
              </p:cNvSpPr>
              <p:nvPr/>
            </p:nvSpPr>
            <p:spPr bwMode="auto">
              <a:xfrm>
                <a:off x="4378" y="1802"/>
                <a:ext cx="3"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3" name="Rectangle 401"/>
              <p:cNvSpPr>
                <a:spLocks noChangeArrowheads="1"/>
              </p:cNvSpPr>
              <p:nvPr/>
            </p:nvSpPr>
            <p:spPr bwMode="auto">
              <a:xfrm>
                <a:off x="5026"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4" name="Rectangle 402"/>
              <p:cNvSpPr>
                <a:spLocks noChangeArrowheads="1"/>
              </p:cNvSpPr>
              <p:nvPr/>
            </p:nvSpPr>
            <p:spPr bwMode="auto">
              <a:xfrm>
                <a:off x="6138" y="1802"/>
                <a:ext cx="4" cy="2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55" name="Rectangle 403"/>
              <p:cNvSpPr>
                <a:spLocks noChangeArrowheads="1"/>
              </p:cNvSpPr>
              <p:nvPr/>
            </p:nvSpPr>
            <p:spPr bwMode="auto">
              <a:xfrm>
                <a:off x="1647"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56" name="Rectangle 404"/>
              <p:cNvSpPr>
                <a:spLocks noChangeArrowheads="1"/>
              </p:cNvSpPr>
              <p:nvPr/>
            </p:nvSpPr>
            <p:spPr bwMode="auto">
              <a:xfrm>
                <a:off x="2052"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57" name="Rectangle 405"/>
              <p:cNvSpPr>
                <a:spLocks noChangeArrowheads="1"/>
              </p:cNvSpPr>
              <p:nvPr/>
            </p:nvSpPr>
            <p:spPr bwMode="auto">
              <a:xfrm>
                <a:off x="2484"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58" name="Rectangle 406"/>
              <p:cNvSpPr>
                <a:spLocks noChangeArrowheads="1"/>
              </p:cNvSpPr>
              <p:nvPr/>
            </p:nvSpPr>
            <p:spPr bwMode="auto">
              <a:xfrm>
                <a:off x="2890"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59" name="Rectangle 407"/>
              <p:cNvSpPr>
                <a:spLocks noChangeArrowheads="1"/>
              </p:cNvSpPr>
              <p:nvPr/>
            </p:nvSpPr>
            <p:spPr bwMode="auto">
              <a:xfrm>
                <a:off x="3591" y="2051"/>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a:t>
                </a:r>
                <a:endParaRPr lang="ru-RU"/>
              </a:p>
            </p:txBody>
          </p:sp>
          <p:sp>
            <p:nvSpPr>
              <p:cNvPr id="23960" name="Rectangle 408"/>
              <p:cNvSpPr>
                <a:spLocks noChangeArrowheads="1"/>
              </p:cNvSpPr>
              <p:nvPr/>
            </p:nvSpPr>
            <p:spPr bwMode="auto">
              <a:xfrm>
                <a:off x="3650"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61" name="Rectangle 409"/>
              <p:cNvSpPr>
                <a:spLocks noChangeArrowheads="1"/>
              </p:cNvSpPr>
              <p:nvPr/>
            </p:nvSpPr>
            <p:spPr bwMode="auto">
              <a:xfrm>
                <a:off x="4049" y="2051"/>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91</a:t>
                </a:r>
                <a:endParaRPr lang="ru-RU"/>
              </a:p>
            </p:txBody>
          </p:sp>
          <p:sp>
            <p:nvSpPr>
              <p:cNvPr id="23962" name="Rectangle 410"/>
              <p:cNvSpPr>
                <a:spLocks noChangeArrowheads="1"/>
              </p:cNvSpPr>
              <p:nvPr/>
            </p:nvSpPr>
            <p:spPr bwMode="auto">
              <a:xfrm>
                <a:off x="4168"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63" name="Rectangle 411"/>
              <p:cNvSpPr>
                <a:spLocks noChangeArrowheads="1"/>
              </p:cNvSpPr>
              <p:nvPr/>
            </p:nvSpPr>
            <p:spPr bwMode="auto">
              <a:xfrm>
                <a:off x="4599" y="2051"/>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0.12</a:t>
                </a:r>
                <a:endParaRPr lang="ru-RU"/>
              </a:p>
            </p:txBody>
          </p:sp>
          <p:sp>
            <p:nvSpPr>
              <p:cNvPr id="23964" name="Rectangle 412"/>
              <p:cNvSpPr>
                <a:spLocks noChangeArrowheads="1"/>
              </p:cNvSpPr>
              <p:nvPr/>
            </p:nvSpPr>
            <p:spPr bwMode="auto">
              <a:xfrm>
                <a:off x="4808" y="205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3965" name="Rectangle 413"/>
              <p:cNvSpPr>
                <a:spLocks noChangeArrowheads="1"/>
              </p:cNvSpPr>
              <p:nvPr/>
            </p:nvSpPr>
            <p:spPr bwMode="auto">
              <a:xfrm>
                <a:off x="62"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66" name="Rectangle 414"/>
              <p:cNvSpPr>
                <a:spLocks noChangeArrowheads="1"/>
              </p:cNvSpPr>
              <p:nvPr/>
            </p:nvSpPr>
            <p:spPr bwMode="auto">
              <a:xfrm>
                <a:off x="66" y="2047"/>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67" name="Rectangle 415"/>
              <p:cNvSpPr>
                <a:spLocks noChangeArrowheads="1"/>
              </p:cNvSpPr>
              <p:nvPr/>
            </p:nvSpPr>
            <p:spPr bwMode="auto">
              <a:xfrm>
                <a:off x="427"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68" name="Rectangle 416"/>
              <p:cNvSpPr>
                <a:spLocks noChangeArrowheads="1"/>
              </p:cNvSpPr>
              <p:nvPr/>
            </p:nvSpPr>
            <p:spPr bwMode="auto">
              <a:xfrm>
                <a:off x="431" y="2047"/>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69" name="Rectangle 417"/>
              <p:cNvSpPr>
                <a:spLocks noChangeArrowheads="1"/>
              </p:cNvSpPr>
              <p:nvPr/>
            </p:nvSpPr>
            <p:spPr bwMode="auto">
              <a:xfrm>
                <a:off x="697" y="2047"/>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0" name="Rectangle 418"/>
              <p:cNvSpPr>
                <a:spLocks noChangeArrowheads="1"/>
              </p:cNvSpPr>
              <p:nvPr/>
            </p:nvSpPr>
            <p:spPr bwMode="auto">
              <a:xfrm>
                <a:off x="700" y="2047"/>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1" name="Rectangle 419"/>
              <p:cNvSpPr>
                <a:spLocks noChangeArrowheads="1"/>
              </p:cNvSpPr>
              <p:nvPr/>
            </p:nvSpPr>
            <p:spPr bwMode="auto">
              <a:xfrm>
                <a:off x="1077" y="2047"/>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2" name="Rectangle 420"/>
              <p:cNvSpPr>
                <a:spLocks noChangeArrowheads="1"/>
              </p:cNvSpPr>
              <p:nvPr/>
            </p:nvSpPr>
            <p:spPr bwMode="auto">
              <a:xfrm>
                <a:off x="1080" y="2047"/>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3" name="Rectangle 421"/>
              <p:cNvSpPr>
                <a:spLocks noChangeArrowheads="1"/>
              </p:cNvSpPr>
              <p:nvPr/>
            </p:nvSpPr>
            <p:spPr bwMode="auto">
              <a:xfrm>
                <a:off x="1456"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4" name="Rectangle 422"/>
              <p:cNvSpPr>
                <a:spLocks noChangeArrowheads="1"/>
              </p:cNvSpPr>
              <p:nvPr/>
            </p:nvSpPr>
            <p:spPr bwMode="auto">
              <a:xfrm>
                <a:off x="1460" y="2047"/>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grpSp>
          <p:nvGrpSpPr>
            <p:cNvPr id="24176" name="Group 624"/>
            <p:cNvGrpSpPr>
              <a:grpSpLocks/>
            </p:cNvGrpSpPr>
            <p:nvPr/>
          </p:nvGrpSpPr>
          <p:grpSpPr bwMode="auto">
            <a:xfrm>
              <a:off x="62" y="2047"/>
              <a:ext cx="6080" cy="537"/>
              <a:chOff x="62" y="2047"/>
              <a:chExt cx="6080" cy="537"/>
            </a:xfrm>
          </p:grpSpPr>
          <p:sp>
            <p:nvSpPr>
              <p:cNvPr id="23976" name="Rectangle 424"/>
              <p:cNvSpPr>
                <a:spLocks noChangeArrowheads="1"/>
              </p:cNvSpPr>
              <p:nvPr/>
            </p:nvSpPr>
            <p:spPr bwMode="auto">
              <a:xfrm>
                <a:off x="1835"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7" name="Rectangle 425"/>
              <p:cNvSpPr>
                <a:spLocks noChangeArrowheads="1"/>
              </p:cNvSpPr>
              <p:nvPr/>
            </p:nvSpPr>
            <p:spPr bwMode="auto">
              <a:xfrm>
                <a:off x="1839" y="2047"/>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8" name="Rectangle 426"/>
              <p:cNvSpPr>
                <a:spLocks noChangeArrowheads="1"/>
              </p:cNvSpPr>
              <p:nvPr/>
            </p:nvSpPr>
            <p:spPr bwMode="auto">
              <a:xfrm>
                <a:off x="2266"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79" name="Rectangle 427"/>
              <p:cNvSpPr>
                <a:spLocks noChangeArrowheads="1"/>
              </p:cNvSpPr>
              <p:nvPr/>
            </p:nvSpPr>
            <p:spPr bwMode="auto">
              <a:xfrm>
                <a:off x="2270" y="2047"/>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0" name="Rectangle 428"/>
              <p:cNvSpPr>
                <a:spLocks noChangeArrowheads="1"/>
              </p:cNvSpPr>
              <p:nvPr/>
            </p:nvSpPr>
            <p:spPr bwMode="auto">
              <a:xfrm>
                <a:off x="2699" y="2047"/>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1" name="Rectangle 429"/>
              <p:cNvSpPr>
                <a:spLocks noChangeArrowheads="1"/>
              </p:cNvSpPr>
              <p:nvPr/>
            </p:nvSpPr>
            <p:spPr bwMode="auto">
              <a:xfrm>
                <a:off x="2702" y="2047"/>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2" name="Rectangle 430"/>
              <p:cNvSpPr>
                <a:spLocks noChangeArrowheads="1"/>
              </p:cNvSpPr>
              <p:nvPr/>
            </p:nvSpPr>
            <p:spPr bwMode="auto">
              <a:xfrm>
                <a:off x="3078"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3" name="Rectangle 431"/>
              <p:cNvSpPr>
                <a:spLocks noChangeArrowheads="1"/>
              </p:cNvSpPr>
              <p:nvPr/>
            </p:nvSpPr>
            <p:spPr bwMode="auto">
              <a:xfrm>
                <a:off x="3082" y="2047"/>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4" name="Rectangle 432"/>
              <p:cNvSpPr>
                <a:spLocks noChangeArrowheads="1"/>
              </p:cNvSpPr>
              <p:nvPr/>
            </p:nvSpPr>
            <p:spPr bwMode="auto">
              <a:xfrm>
                <a:off x="3403"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5" name="Rectangle 433"/>
              <p:cNvSpPr>
                <a:spLocks noChangeArrowheads="1"/>
              </p:cNvSpPr>
              <p:nvPr/>
            </p:nvSpPr>
            <p:spPr bwMode="auto">
              <a:xfrm>
                <a:off x="3407" y="2047"/>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6" name="Rectangle 434"/>
              <p:cNvSpPr>
                <a:spLocks noChangeArrowheads="1"/>
              </p:cNvSpPr>
              <p:nvPr/>
            </p:nvSpPr>
            <p:spPr bwMode="auto">
              <a:xfrm>
                <a:off x="3835"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7" name="Rectangle 435"/>
              <p:cNvSpPr>
                <a:spLocks noChangeArrowheads="1"/>
              </p:cNvSpPr>
              <p:nvPr/>
            </p:nvSpPr>
            <p:spPr bwMode="auto">
              <a:xfrm>
                <a:off x="3839" y="2047"/>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8" name="Rectangle 436"/>
              <p:cNvSpPr>
                <a:spLocks noChangeArrowheads="1"/>
              </p:cNvSpPr>
              <p:nvPr/>
            </p:nvSpPr>
            <p:spPr bwMode="auto">
              <a:xfrm>
                <a:off x="4378" y="2047"/>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89" name="Rectangle 437"/>
              <p:cNvSpPr>
                <a:spLocks noChangeArrowheads="1"/>
              </p:cNvSpPr>
              <p:nvPr/>
            </p:nvSpPr>
            <p:spPr bwMode="auto">
              <a:xfrm>
                <a:off x="4381" y="2047"/>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0" name="Rectangle 438"/>
              <p:cNvSpPr>
                <a:spLocks noChangeArrowheads="1"/>
              </p:cNvSpPr>
              <p:nvPr/>
            </p:nvSpPr>
            <p:spPr bwMode="auto">
              <a:xfrm>
                <a:off x="5026"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1" name="Rectangle 439"/>
              <p:cNvSpPr>
                <a:spLocks noChangeArrowheads="1"/>
              </p:cNvSpPr>
              <p:nvPr/>
            </p:nvSpPr>
            <p:spPr bwMode="auto">
              <a:xfrm>
                <a:off x="5030" y="2047"/>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2" name="Rectangle 440"/>
              <p:cNvSpPr>
                <a:spLocks noChangeArrowheads="1"/>
              </p:cNvSpPr>
              <p:nvPr/>
            </p:nvSpPr>
            <p:spPr bwMode="auto">
              <a:xfrm>
                <a:off x="6138" y="2047"/>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3" name="Rectangle 441"/>
              <p:cNvSpPr>
                <a:spLocks noChangeArrowheads="1"/>
              </p:cNvSpPr>
              <p:nvPr/>
            </p:nvSpPr>
            <p:spPr bwMode="auto">
              <a:xfrm>
                <a:off x="62"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4" name="Rectangle 442"/>
              <p:cNvSpPr>
                <a:spLocks noChangeArrowheads="1"/>
              </p:cNvSpPr>
              <p:nvPr/>
            </p:nvSpPr>
            <p:spPr bwMode="auto">
              <a:xfrm>
                <a:off x="427"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5" name="Rectangle 443"/>
              <p:cNvSpPr>
                <a:spLocks noChangeArrowheads="1"/>
              </p:cNvSpPr>
              <p:nvPr/>
            </p:nvSpPr>
            <p:spPr bwMode="auto">
              <a:xfrm>
                <a:off x="697" y="205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6" name="Rectangle 444"/>
              <p:cNvSpPr>
                <a:spLocks noChangeArrowheads="1"/>
              </p:cNvSpPr>
              <p:nvPr/>
            </p:nvSpPr>
            <p:spPr bwMode="auto">
              <a:xfrm>
                <a:off x="1077" y="205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7" name="Rectangle 445"/>
              <p:cNvSpPr>
                <a:spLocks noChangeArrowheads="1"/>
              </p:cNvSpPr>
              <p:nvPr/>
            </p:nvSpPr>
            <p:spPr bwMode="auto">
              <a:xfrm>
                <a:off x="1456"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8" name="Rectangle 446"/>
              <p:cNvSpPr>
                <a:spLocks noChangeArrowheads="1"/>
              </p:cNvSpPr>
              <p:nvPr/>
            </p:nvSpPr>
            <p:spPr bwMode="auto">
              <a:xfrm>
                <a:off x="1835"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999" name="Rectangle 447"/>
              <p:cNvSpPr>
                <a:spLocks noChangeArrowheads="1"/>
              </p:cNvSpPr>
              <p:nvPr/>
            </p:nvSpPr>
            <p:spPr bwMode="auto">
              <a:xfrm>
                <a:off x="2266"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0" name="Rectangle 448"/>
              <p:cNvSpPr>
                <a:spLocks noChangeArrowheads="1"/>
              </p:cNvSpPr>
              <p:nvPr/>
            </p:nvSpPr>
            <p:spPr bwMode="auto">
              <a:xfrm>
                <a:off x="2699" y="205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1" name="Rectangle 449"/>
              <p:cNvSpPr>
                <a:spLocks noChangeArrowheads="1"/>
              </p:cNvSpPr>
              <p:nvPr/>
            </p:nvSpPr>
            <p:spPr bwMode="auto">
              <a:xfrm>
                <a:off x="3078"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2" name="Rectangle 450"/>
              <p:cNvSpPr>
                <a:spLocks noChangeArrowheads="1"/>
              </p:cNvSpPr>
              <p:nvPr/>
            </p:nvSpPr>
            <p:spPr bwMode="auto">
              <a:xfrm>
                <a:off x="3403"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3" name="Rectangle 451"/>
              <p:cNvSpPr>
                <a:spLocks noChangeArrowheads="1"/>
              </p:cNvSpPr>
              <p:nvPr/>
            </p:nvSpPr>
            <p:spPr bwMode="auto">
              <a:xfrm>
                <a:off x="3835"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4" name="Rectangle 452"/>
              <p:cNvSpPr>
                <a:spLocks noChangeArrowheads="1"/>
              </p:cNvSpPr>
              <p:nvPr/>
            </p:nvSpPr>
            <p:spPr bwMode="auto">
              <a:xfrm>
                <a:off x="4378" y="205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5" name="Rectangle 453"/>
              <p:cNvSpPr>
                <a:spLocks noChangeArrowheads="1"/>
              </p:cNvSpPr>
              <p:nvPr/>
            </p:nvSpPr>
            <p:spPr bwMode="auto">
              <a:xfrm>
                <a:off x="5026"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6" name="Rectangle 454"/>
              <p:cNvSpPr>
                <a:spLocks noChangeArrowheads="1"/>
              </p:cNvSpPr>
              <p:nvPr/>
            </p:nvSpPr>
            <p:spPr bwMode="auto">
              <a:xfrm>
                <a:off x="6138" y="205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07" name="Rectangle 455"/>
              <p:cNvSpPr>
                <a:spLocks noChangeArrowheads="1"/>
              </p:cNvSpPr>
              <p:nvPr/>
            </p:nvSpPr>
            <p:spPr bwMode="auto">
              <a:xfrm>
                <a:off x="106" y="2112"/>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4008" name="Rectangle 456"/>
              <p:cNvSpPr>
                <a:spLocks noChangeArrowheads="1"/>
              </p:cNvSpPr>
              <p:nvPr/>
            </p:nvSpPr>
            <p:spPr bwMode="auto">
              <a:xfrm>
                <a:off x="196" y="2112"/>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009" name="Rectangle 457"/>
              <p:cNvSpPr>
                <a:spLocks noChangeArrowheads="1"/>
              </p:cNvSpPr>
              <p:nvPr/>
            </p:nvSpPr>
            <p:spPr bwMode="auto">
              <a:xfrm>
                <a:off x="231" y="211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a:t>
                </a:r>
                <a:endParaRPr lang="ru-RU"/>
              </a:p>
            </p:txBody>
          </p:sp>
          <p:sp>
            <p:nvSpPr>
              <p:cNvPr id="24010" name="Rectangle 458"/>
              <p:cNvSpPr>
                <a:spLocks noChangeArrowheads="1"/>
              </p:cNvSpPr>
              <p:nvPr/>
            </p:nvSpPr>
            <p:spPr bwMode="auto">
              <a:xfrm>
                <a:off x="291" y="2112"/>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011" name="Rectangle 459"/>
              <p:cNvSpPr>
                <a:spLocks noChangeArrowheads="1"/>
              </p:cNvSpPr>
              <p:nvPr/>
            </p:nvSpPr>
            <p:spPr bwMode="auto">
              <a:xfrm>
                <a:off x="327" y="211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a:t>
                </a:r>
                <a:endParaRPr lang="ru-RU"/>
              </a:p>
            </p:txBody>
          </p:sp>
          <p:sp>
            <p:nvSpPr>
              <p:cNvPr id="24012" name="Rectangle 460"/>
              <p:cNvSpPr>
                <a:spLocks noChangeArrowheads="1"/>
              </p:cNvSpPr>
              <p:nvPr/>
            </p:nvSpPr>
            <p:spPr bwMode="auto">
              <a:xfrm>
                <a:off x="386" y="2112"/>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13" name="Rectangle 461"/>
              <p:cNvSpPr>
                <a:spLocks noChangeArrowheads="1"/>
              </p:cNvSpPr>
              <p:nvPr/>
            </p:nvSpPr>
            <p:spPr bwMode="auto">
              <a:xfrm>
                <a:off x="489" y="2112"/>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7.1</a:t>
                </a:r>
                <a:endParaRPr lang="ru-RU"/>
              </a:p>
            </p:txBody>
          </p:sp>
          <p:sp>
            <p:nvSpPr>
              <p:cNvPr id="24014" name="Rectangle 462"/>
              <p:cNvSpPr>
                <a:spLocks noChangeArrowheads="1"/>
              </p:cNvSpPr>
              <p:nvPr/>
            </p:nvSpPr>
            <p:spPr bwMode="auto">
              <a:xfrm>
                <a:off x="638" y="2112"/>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15" name="Rectangle 463"/>
              <p:cNvSpPr>
                <a:spLocks noChangeArrowheads="1"/>
              </p:cNvSpPr>
              <p:nvPr/>
            </p:nvSpPr>
            <p:spPr bwMode="auto">
              <a:xfrm>
                <a:off x="781" y="2112"/>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016" name="Rectangle 464"/>
              <p:cNvSpPr>
                <a:spLocks noChangeArrowheads="1"/>
              </p:cNvSpPr>
              <p:nvPr/>
            </p:nvSpPr>
            <p:spPr bwMode="auto">
              <a:xfrm>
                <a:off x="817" y="2112"/>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182</a:t>
                </a:r>
                <a:endParaRPr lang="ru-RU"/>
              </a:p>
            </p:txBody>
          </p:sp>
          <p:sp>
            <p:nvSpPr>
              <p:cNvPr id="24017" name="Rectangle 465"/>
              <p:cNvSpPr>
                <a:spLocks noChangeArrowheads="1"/>
              </p:cNvSpPr>
              <p:nvPr/>
            </p:nvSpPr>
            <p:spPr bwMode="auto">
              <a:xfrm>
                <a:off x="995" y="2112"/>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18" name="Rectangle 466"/>
              <p:cNvSpPr>
                <a:spLocks noChangeArrowheads="1"/>
              </p:cNvSpPr>
              <p:nvPr/>
            </p:nvSpPr>
            <p:spPr bwMode="auto">
              <a:xfrm>
                <a:off x="1178" y="2112"/>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110</a:t>
                </a:r>
                <a:endParaRPr lang="ru-RU"/>
              </a:p>
            </p:txBody>
          </p:sp>
          <p:sp>
            <p:nvSpPr>
              <p:cNvPr id="24019" name="Rectangle 467"/>
              <p:cNvSpPr>
                <a:spLocks noChangeArrowheads="1"/>
              </p:cNvSpPr>
              <p:nvPr/>
            </p:nvSpPr>
            <p:spPr bwMode="auto">
              <a:xfrm>
                <a:off x="1357" y="2112"/>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20" name="Rectangle 468"/>
              <p:cNvSpPr>
                <a:spLocks noChangeArrowheads="1"/>
              </p:cNvSpPr>
              <p:nvPr/>
            </p:nvSpPr>
            <p:spPr bwMode="auto">
              <a:xfrm>
                <a:off x="1572" y="2177"/>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8.4</a:t>
                </a:r>
                <a:endParaRPr lang="ru-RU"/>
              </a:p>
            </p:txBody>
          </p:sp>
          <p:sp>
            <p:nvSpPr>
              <p:cNvPr id="24021" name="Rectangle 469"/>
              <p:cNvSpPr>
                <a:spLocks noChangeArrowheads="1"/>
              </p:cNvSpPr>
              <p:nvPr/>
            </p:nvSpPr>
            <p:spPr bwMode="auto">
              <a:xfrm>
                <a:off x="1722"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22" name="Rectangle 470"/>
              <p:cNvSpPr>
                <a:spLocks noChangeArrowheads="1"/>
              </p:cNvSpPr>
              <p:nvPr/>
            </p:nvSpPr>
            <p:spPr bwMode="auto">
              <a:xfrm>
                <a:off x="1945" y="2177"/>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023" name="Rectangle 471"/>
              <p:cNvSpPr>
                <a:spLocks noChangeArrowheads="1"/>
              </p:cNvSpPr>
              <p:nvPr/>
            </p:nvSpPr>
            <p:spPr bwMode="auto">
              <a:xfrm>
                <a:off x="1981" y="2177"/>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115</a:t>
                </a:r>
                <a:endParaRPr lang="ru-RU"/>
              </a:p>
            </p:txBody>
          </p:sp>
          <p:sp>
            <p:nvSpPr>
              <p:cNvPr id="24024" name="Rectangle 472"/>
              <p:cNvSpPr>
                <a:spLocks noChangeArrowheads="1"/>
              </p:cNvSpPr>
              <p:nvPr/>
            </p:nvSpPr>
            <p:spPr bwMode="auto">
              <a:xfrm>
                <a:off x="2159"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25" name="Rectangle 473"/>
              <p:cNvSpPr>
                <a:spLocks noChangeArrowheads="1"/>
              </p:cNvSpPr>
              <p:nvPr/>
            </p:nvSpPr>
            <p:spPr bwMode="auto">
              <a:xfrm>
                <a:off x="2395" y="2177"/>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109</a:t>
                </a:r>
                <a:endParaRPr lang="ru-RU"/>
              </a:p>
            </p:txBody>
          </p:sp>
          <p:sp>
            <p:nvSpPr>
              <p:cNvPr id="24026" name="Rectangle 474"/>
              <p:cNvSpPr>
                <a:spLocks noChangeArrowheads="1"/>
              </p:cNvSpPr>
              <p:nvPr/>
            </p:nvSpPr>
            <p:spPr bwMode="auto">
              <a:xfrm>
                <a:off x="2573"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27" name="Rectangle 475"/>
              <p:cNvSpPr>
                <a:spLocks noChangeArrowheads="1"/>
              </p:cNvSpPr>
              <p:nvPr/>
            </p:nvSpPr>
            <p:spPr bwMode="auto">
              <a:xfrm>
                <a:off x="2890"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28" name="Rectangle 476"/>
              <p:cNvSpPr>
                <a:spLocks noChangeArrowheads="1"/>
              </p:cNvSpPr>
              <p:nvPr/>
            </p:nvSpPr>
            <p:spPr bwMode="auto">
              <a:xfrm>
                <a:off x="3182" y="2112"/>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55</a:t>
                </a:r>
                <a:endParaRPr lang="ru-RU"/>
              </a:p>
            </p:txBody>
          </p:sp>
          <p:sp>
            <p:nvSpPr>
              <p:cNvPr id="24029" name="Rectangle 477"/>
              <p:cNvSpPr>
                <a:spLocks noChangeArrowheads="1"/>
              </p:cNvSpPr>
              <p:nvPr/>
            </p:nvSpPr>
            <p:spPr bwMode="auto">
              <a:xfrm>
                <a:off x="3301" y="2112"/>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30" name="Rectangle 478"/>
              <p:cNvSpPr>
                <a:spLocks noChangeArrowheads="1"/>
              </p:cNvSpPr>
              <p:nvPr/>
            </p:nvSpPr>
            <p:spPr bwMode="auto">
              <a:xfrm>
                <a:off x="3562" y="2177"/>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24</a:t>
                </a:r>
                <a:endParaRPr lang="ru-RU"/>
              </a:p>
            </p:txBody>
          </p:sp>
          <p:sp>
            <p:nvSpPr>
              <p:cNvPr id="24031" name="Rectangle 479"/>
              <p:cNvSpPr>
                <a:spLocks noChangeArrowheads="1"/>
              </p:cNvSpPr>
              <p:nvPr/>
            </p:nvSpPr>
            <p:spPr bwMode="auto">
              <a:xfrm>
                <a:off x="3681"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32" name="Rectangle 480"/>
              <p:cNvSpPr>
                <a:spLocks noChangeArrowheads="1"/>
              </p:cNvSpPr>
              <p:nvPr/>
            </p:nvSpPr>
            <p:spPr bwMode="auto">
              <a:xfrm>
                <a:off x="4049" y="2177"/>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32</a:t>
                </a:r>
                <a:endParaRPr lang="ru-RU"/>
              </a:p>
            </p:txBody>
          </p:sp>
          <p:sp>
            <p:nvSpPr>
              <p:cNvPr id="24033" name="Rectangle 481"/>
              <p:cNvSpPr>
                <a:spLocks noChangeArrowheads="1"/>
              </p:cNvSpPr>
              <p:nvPr/>
            </p:nvSpPr>
            <p:spPr bwMode="auto">
              <a:xfrm>
                <a:off x="4168"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34" name="Rectangle 482"/>
              <p:cNvSpPr>
                <a:spLocks noChangeArrowheads="1"/>
              </p:cNvSpPr>
              <p:nvPr/>
            </p:nvSpPr>
            <p:spPr bwMode="auto">
              <a:xfrm>
                <a:off x="4599" y="2177"/>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0.04</a:t>
                </a:r>
                <a:endParaRPr lang="ru-RU"/>
              </a:p>
            </p:txBody>
          </p:sp>
          <p:sp>
            <p:nvSpPr>
              <p:cNvPr id="24035" name="Rectangle 483"/>
              <p:cNvSpPr>
                <a:spLocks noChangeArrowheads="1"/>
              </p:cNvSpPr>
              <p:nvPr/>
            </p:nvSpPr>
            <p:spPr bwMode="auto">
              <a:xfrm>
                <a:off x="4808" y="2177"/>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36" name="Rectangle 484"/>
              <p:cNvSpPr>
                <a:spLocks noChangeArrowheads="1"/>
              </p:cNvSpPr>
              <p:nvPr/>
            </p:nvSpPr>
            <p:spPr bwMode="auto">
              <a:xfrm>
                <a:off x="62"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37" name="Rectangle 485"/>
              <p:cNvSpPr>
                <a:spLocks noChangeArrowheads="1"/>
              </p:cNvSpPr>
              <p:nvPr/>
            </p:nvSpPr>
            <p:spPr bwMode="auto">
              <a:xfrm>
                <a:off x="427"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38" name="Rectangle 486"/>
              <p:cNvSpPr>
                <a:spLocks noChangeArrowheads="1"/>
              </p:cNvSpPr>
              <p:nvPr/>
            </p:nvSpPr>
            <p:spPr bwMode="auto">
              <a:xfrm>
                <a:off x="697" y="217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39" name="Rectangle 487"/>
              <p:cNvSpPr>
                <a:spLocks noChangeArrowheads="1"/>
              </p:cNvSpPr>
              <p:nvPr/>
            </p:nvSpPr>
            <p:spPr bwMode="auto">
              <a:xfrm>
                <a:off x="1077" y="217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0" name="Rectangle 488"/>
              <p:cNvSpPr>
                <a:spLocks noChangeArrowheads="1"/>
              </p:cNvSpPr>
              <p:nvPr/>
            </p:nvSpPr>
            <p:spPr bwMode="auto">
              <a:xfrm>
                <a:off x="1456"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1" name="Rectangle 489"/>
              <p:cNvSpPr>
                <a:spLocks noChangeArrowheads="1"/>
              </p:cNvSpPr>
              <p:nvPr/>
            </p:nvSpPr>
            <p:spPr bwMode="auto">
              <a:xfrm>
                <a:off x="1460" y="2174"/>
                <a:ext cx="3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2" name="Rectangle 490"/>
              <p:cNvSpPr>
                <a:spLocks noChangeArrowheads="1"/>
              </p:cNvSpPr>
              <p:nvPr/>
            </p:nvSpPr>
            <p:spPr bwMode="auto">
              <a:xfrm>
                <a:off x="1835"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3" name="Rectangle 491"/>
              <p:cNvSpPr>
                <a:spLocks noChangeArrowheads="1"/>
              </p:cNvSpPr>
              <p:nvPr/>
            </p:nvSpPr>
            <p:spPr bwMode="auto">
              <a:xfrm>
                <a:off x="1839" y="2174"/>
                <a:ext cx="42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4" name="Rectangle 492"/>
              <p:cNvSpPr>
                <a:spLocks noChangeArrowheads="1"/>
              </p:cNvSpPr>
              <p:nvPr/>
            </p:nvSpPr>
            <p:spPr bwMode="auto">
              <a:xfrm>
                <a:off x="2266"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5" name="Rectangle 493"/>
              <p:cNvSpPr>
                <a:spLocks noChangeArrowheads="1"/>
              </p:cNvSpPr>
              <p:nvPr/>
            </p:nvSpPr>
            <p:spPr bwMode="auto">
              <a:xfrm>
                <a:off x="2270" y="2174"/>
                <a:ext cx="42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6" name="Rectangle 494"/>
              <p:cNvSpPr>
                <a:spLocks noChangeArrowheads="1"/>
              </p:cNvSpPr>
              <p:nvPr/>
            </p:nvSpPr>
            <p:spPr bwMode="auto">
              <a:xfrm>
                <a:off x="2699" y="217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7" name="Rectangle 495"/>
              <p:cNvSpPr>
                <a:spLocks noChangeArrowheads="1"/>
              </p:cNvSpPr>
              <p:nvPr/>
            </p:nvSpPr>
            <p:spPr bwMode="auto">
              <a:xfrm>
                <a:off x="2702" y="2174"/>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8" name="Rectangle 496"/>
              <p:cNvSpPr>
                <a:spLocks noChangeArrowheads="1"/>
              </p:cNvSpPr>
              <p:nvPr/>
            </p:nvSpPr>
            <p:spPr bwMode="auto">
              <a:xfrm>
                <a:off x="3078"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49" name="Rectangle 497"/>
              <p:cNvSpPr>
                <a:spLocks noChangeArrowheads="1"/>
              </p:cNvSpPr>
              <p:nvPr/>
            </p:nvSpPr>
            <p:spPr bwMode="auto">
              <a:xfrm>
                <a:off x="3403"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0" name="Rectangle 498"/>
              <p:cNvSpPr>
                <a:spLocks noChangeArrowheads="1"/>
              </p:cNvSpPr>
              <p:nvPr/>
            </p:nvSpPr>
            <p:spPr bwMode="auto">
              <a:xfrm>
                <a:off x="3407" y="2174"/>
                <a:ext cx="42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1" name="Rectangle 499"/>
              <p:cNvSpPr>
                <a:spLocks noChangeArrowheads="1"/>
              </p:cNvSpPr>
              <p:nvPr/>
            </p:nvSpPr>
            <p:spPr bwMode="auto">
              <a:xfrm>
                <a:off x="3835"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2" name="Rectangle 500"/>
              <p:cNvSpPr>
                <a:spLocks noChangeArrowheads="1"/>
              </p:cNvSpPr>
              <p:nvPr/>
            </p:nvSpPr>
            <p:spPr bwMode="auto">
              <a:xfrm>
                <a:off x="3839" y="2174"/>
                <a:ext cx="5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3" name="Rectangle 501"/>
              <p:cNvSpPr>
                <a:spLocks noChangeArrowheads="1"/>
              </p:cNvSpPr>
              <p:nvPr/>
            </p:nvSpPr>
            <p:spPr bwMode="auto">
              <a:xfrm>
                <a:off x="4378" y="217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4" name="Rectangle 502"/>
              <p:cNvSpPr>
                <a:spLocks noChangeArrowheads="1"/>
              </p:cNvSpPr>
              <p:nvPr/>
            </p:nvSpPr>
            <p:spPr bwMode="auto">
              <a:xfrm>
                <a:off x="4381" y="2174"/>
                <a:ext cx="6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5" name="Rectangle 503"/>
              <p:cNvSpPr>
                <a:spLocks noChangeArrowheads="1"/>
              </p:cNvSpPr>
              <p:nvPr/>
            </p:nvSpPr>
            <p:spPr bwMode="auto">
              <a:xfrm>
                <a:off x="5026"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6" name="Rectangle 504"/>
              <p:cNvSpPr>
                <a:spLocks noChangeArrowheads="1"/>
              </p:cNvSpPr>
              <p:nvPr/>
            </p:nvSpPr>
            <p:spPr bwMode="auto">
              <a:xfrm>
                <a:off x="6138" y="217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7" name="Rectangle 505"/>
              <p:cNvSpPr>
                <a:spLocks noChangeArrowheads="1"/>
              </p:cNvSpPr>
              <p:nvPr/>
            </p:nvSpPr>
            <p:spPr bwMode="auto">
              <a:xfrm>
                <a:off x="62"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8" name="Rectangle 506"/>
              <p:cNvSpPr>
                <a:spLocks noChangeArrowheads="1"/>
              </p:cNvSpPr>
              <p:nvPr/>
            </p:nvSpPr>
            <p:spPr bwMode="auto">
              <a:xfrm>
                <a:off x="427"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59" name="Rectangle 507"/>
              <p:cNvSpPr>
                <a:spLocks noChangeArrowheads="1"/>
              </p:cNvSpPr>
              <p:nvPr/>
            </p:nvSpPr>
            <p:spPr bwMode="auto">
              <a:xfrm>
                <a:off x="697" y="2177"/>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0" name="Rectangle 508"/>
              <p:cNvSpPr>
                <a:spLocks noChangeArrowheads="1"/>
              </p:cNvSpPr>
              <p:nvPr/>
            </p:nvSpPr>
            <p:spPr bwMode="auto">
              <a:xfrm>
                <a:off x="1077" y="2177"/>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1" name="Rectangle 509"/>
              <p:cNvSpPr>
                <a:spLocks noChangeArrowheads="1"/>
              </p:cNvSpPr>
              <p:nvPr/>
            </p:nvSpPr>
            <p:spPr bwMode="auto">
              <a:xfrm>
                <a:off x="1456"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2" name="Rectangle 510"/>
              <p:cNvSpPr>
                <a:spLocks noChangeArrowheads="1"/>
              </p:cNvSpPr>
              <p:nvPr/>
            </p:nvSpPr>
            <p:spPr bwMode="auto">
              <a:xfrm>
                <a:off x="1835"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3" name="Rectangle 511"/>
              <p:cNvSpPr>
                <a:spLocks noChangeArrowheads="1"/>
              </p:cNvSpPr>
              <p:nvPr/>
            </p:nvSpPr>
            <p:spPr bwMode="auto">
              <a:xfrm>
                <a:off x="2266"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4" name="Rectangle 512"/>
              <p:cNvSpPr>
                <a:spLocks noChangeArrowheads="1"/>
              </p:cNvSpPr>
              <p:nvPr/>
            </p:nvSpPr>
            <p:spPr bwMode="auto">
              <a:xfrm>
                <a:off x="2699" y="2177"/>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5" name="Rectangle 513"/>
              <p:cNvSpPr>
                <a:spLocks noChangeArrowheads="1"/>
              </p:cNvSpPr>
              <p:nvPr/>
            </p:nvSpPr>
            <p:spPr bwMode="auto">
              <a:xfrm>
                <a:off x="3078"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6" name="Rectangle 514"/>
              <p:cNvSpPr>
                <a:spLocks noChangeArrowheads="1"/>
              </p:cNvSpPr>
              <p:nvPr/>
            </p:nvSpPr>
            <p:spPr bwMode="auto">
              <a:xfrm>
                <a:off x="3403"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7" name="Rectangle 515"/>
              <p:cNvSpPr>
                <a:spLocks noChangeArrowheads="1"/>
              </p:cNvSpPr>
              <p:nvPr/>
            </p:nvSpPr>
            <p:spPr bwMode="auto">
              <a:xfrm>
                <a:off x="3835"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8" name="Rectangle 516"/>
              <p:cNvSpPr>
                <a:spLocks noChangeArrowheads="1"/>
              </p:cNvSpPr>
              <p:nvPr/>
            </p:nvSpPr>
            <p:spPr bwMode="auto">
              <a:xfrm>
                <a:off x="4378" y="2177"/>
                <a:ext cx="3"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69" name="Rectangle 517"/>
              <p:cNvSpPr>
                <a:spLocks noChangeArrowheads="1"/>
              </p:cNvSpPr>
              <p:nvPr/>
            </p:nvSpPr>
            <p:spPr bwMode="auto">
              <a:xfrm>
                <a:off x="5026"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70" name="Rectangle 518"/>
              <p:cNvSpPr>
                <a:spLocks noChangeArrowheads="1"/>
              </p:cNvSpPr>
              <p:nvPr/>
            </p:nvSpPr>
            <p:spPr bwMode="auto">
              <a:xfrm>
                <a:off x="6138" y="2177"/>
                <a:ext cx="4" cy="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71" name="Rectangle 519"/>
              <p:cNvSpPr>
                <a:spLocks noChangeArrowheads="1"/>
              </p:cNvSpPr>
              <p:nvPr/>
            </p:nvSpPr>
            <p:spPr bwMode="auto">
              <a:xfrm>
                <a:off x="1647"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2" name="Rectangle 520"/>
              <p:cNvSpPr>
                <a:spLocks noChangeArrowheads="1"/>
              </p:cNvSpPr>
              <p:nvPr/>
            </p:nvSpPr>
            <p:spPr bwMode="auto">
              <a:xfrm>
                <a:off x="2052"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3" name="Rectangle 521"/>
              <p:cNvSpPr>
                <a:spLocks noChangeArrowheads="1"/>
              </p:cNvSpPr>
              <p:nvPr/>
            </p:nvSpPr>
            <p:spPr bwMode="auto">
              <a:xfrm>
                <a:off x="2484"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4" name="Rectangle 522"/>
              <p:cNvSpPr>
                <a:spLocks noChangeArrowheads="1"/>
              </p:cNvSpPr>
              <p:nvPr/>
            </p:nvSpPr>
            <p:spPr bwMode="auto">
              <a:xfrm>
                <a:off x="2890"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5" name="Rectangle 523"/>
              <p:cNvSpPr>
                <a:spLocks noChangeArrowheads="1"/>
              </p:cNvSpPr>
              <p:nvPr/>
            </p:nvSpPr>
            <p:spPr bwMode="auto">
              <a:xfrm>
                <a:off x="3591" y="2305"/>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a:t>
                </a:r>
                <a:endParaRPr lang="ru-RU"/>
              </a:p>
            </p:txBody>
          </p:sp>
          <p:sp>
            <p:nvSpPr>
              <p:cNvPr id="24076" name="Rectangle 524"/>
              <p:cNvSpPr>
                <a:spLocks noChangeArrowheads="1"/>
              </p:cNvSpPr>
              <p:nvPr/>
            </p:nvSpPr>
            <p:spPr bwMode="auto">
              <a:xfrm>
                <a:off x="3650"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7" name="Rectangle 525"/>
              <p:cNvSpPr>
                <a:spLocks noChangeArrowheads="1"/>
              </p:cNvSpPr>
              <p:nvPr/>
            </p:nvSpPr>
            <p:spPr bwMode="auto">
              <a:xfrm>
                <a:off x="4019" y="2305"/>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125</a:t>
                </a:r>
                <a:endParaRPr lang="ru-RU"/>
              </a:p>
            </p:txBody>
          </p:sp>
          <p:sp>
            <p:nvSpPr>
              <p:cNvPr id="24078" name="Rectangle 526"/>
              <p:cNvSpPr>
                <a:spLocks noChangeArrowheads="1"/>
              </p:cNvSpPr>
              <p:nvPr/>
            </p:nvSpPr>
            <p:spPr bwMode="auto">
              <a:xfrm>
                <a:off x="4197"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79" name="Rectangle 527"/>
              <p:cNvSpPr>
                <a:spLocks noChangeArrowheads="1"/>
              </p:cNvSpPr>
              <p:nvPr/>
            </p:nvSpPr>
            <p:spPr bwMode="auto">
              <a:xfrm>
                <a:off x="4599" y="2305"/>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0.16</a:t>
                </a:r>
                <a:endParaRPr lang="ru-RU"/>
              </a:p>
            </p:txBody>
          </p:sp>
          <p:sp>
            <p:nvSpPr>
              <p:cNvPr id="24080" name="Rectangle 528"/>
              <p:cNvSpPr>
                <a:spLocks noChangeArrowheads="1"/>
              </p:cNvSpPr>
              <p:nvPr/>
            </p:nvSpPr>
            <p:spPr bwMode="auto">
              <a:xfrm>
                <a:off x="4808" y="230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081" name="Rectangle 529"/>
              <p:cNvSpPr>
                <a:spLocks noChangeArrowheads="1"/>
              </p:cNvSpPr>
              <p:nvPr/>
            </p:nvSpPr>
            <p:spPr bwMode="auto">
              <a:xfrm>
                <a:off x="62"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2" name="Rectangle 530"/>
              <p:cNvSpPr>
                <a:spLocks noChangeArrowheads="1"/>
              </p:cNvSpPr>
              <p:nvPr/>
            </p:nvSpPr>
            <p:spPr bwMode="auto">
              <a:xfrm>
                <a:off x="66" y="2301"/>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3" name="Rectangle 531"/>
              <p:cNvSpPr>
                <a:spLocks noChangeArrowheads="1"/>
              </p:cNvSpPr>
              <p:nvPr/>
            </p:nvSpPr>
            <p:spPr bwMode="auto">
              <a:xfrm>
                <a:off x="427"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4" name="Rectangle 532"/>
              <p:cNvSpPr>
                <a:spLocks noChangeArrowheads="1"/>
              </p:cNvSpPr>
              <p:nvPr/>
            </p:nvSpPr>
            <p:spPr bwMode="auto">
              <a:xfrm>
                <a:off x="431" y="2301"/>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5" name="Rectangle 533"/>
              <p:cNvSpPr>
                <a:spLocks noChangeArrowheads="1"/>
              </p:cNvSpPr>
              <p:nvPr/>
            </p:nvSpPr>
            <p:spPr bwMode="auto">
              <a:xfrm>
                <a:off x="697" y="230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6" name="Rectangle 534"/>
              <p:cNvSpPr>
                <a:spLocks noChangeArrowheads="1"/>
              </p:cNvSpPr>
              <p:nvPr/>
            </p:nvSpPr>
            <p:spPr bwMode="auto">
              <a:xfrm>
                <a:off x="700" y="2301"/>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7" name="Rectangle 535"/>
              <p:cNvSpPr>
                <a:spLocks noChangeArrowheads="1"/>
              </p:cNvSpPr>
              <p:nvPr/>
            </p:nvSpPr>
            <p:spPr bwMode="auto">
              <a:xfrm>
                <a:off x="1077" y="230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8" name="Rectangle 536"/>
              <p:cNvSpPr>
                <a:spLocks noChangeArrowheads="1"/>
              </p:cNvSpPr>
              <p:nvPr/>
            </p:nvSpPr>
            <p:spPr bwMode="auto">
              <a:xfrm>
                <a:off x="1080" y="2301"/>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89" name="Rectangle 537"/>
              <p:cNvSpPr>
                <a:spLocks noChangeArrowheads="1"/>
              </p:cNvSpPr>
              <p:nvPr/>
            </p:nvSpPr>
            <p:spPr bwMode="auto">
              <a:xfrm>
                <a:off x="1456"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0" name="Rectangle 538"/>
              <p:cNvSpPr>
                <a:spLocks noChangeArrowheads="1"/>
              </p:cNvSpPr>
              <p:nvPr/>
            </p:nvSpPr>
            <p:spPr bwMode="auto">
              <a:xfrm>
                <a:off x="1460" y="2301"/>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1" name="Rectangle 539"/>
              <p:cNvSpPr>
                <a:spLocks noChangeArrowheads="1"/>
              </p:cNvSpPr>
              <p:nvPr/>
            </p:nvSpPr>
            <p:spPr bwMode="auto">
              <a:xfrm>
                <a:off x="1835"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2" name="Rectangle 540"/>
              <p:cNvSpPr>
                <a:spLocks noChangeArrowheads="1"/>
              </p:cNvSpPr>
              <p:nvPr/>
            </p:nvSpPr>
            <p:spPr bwMode="auto">
              <a:xfrm>
                <a:off x="1839" y="2301"/>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3" name="Rectangle 541"/>
              <p:cNvSpPr>
                <a:spLocks noChangeArrowheads="1"/>
              </p:cNvSpPr>
              <p:nvPr/>
            </p:nvSpPr>
            <p:spPr bwMode="auto">
              <a:xfrm>
                <a:off x="2266"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4" name="Rectangle 542"/>
              <p:cNvSpPr>
                <a:spLocks noChangeArrowheads="1"/>
              </p:cNvSpPr>
              <p:nvPr/>
            </p:nvSpPr>
            <p:spPr bwMode="auto">
              <a:xfrm>
                <a:off x="2270" y="2301"/>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5" name="Rectangle 543"/>
              <p:cNvSpPr>
                <a:spLocks noChangeArrowheads="1"/>
              </p:cNvSpPr>
              <p:nvPr/>
            </p:nvSpPr>
            <p:spPr bwMode="auto">
              <a:xfrm>
                <a:off x="2699" y="230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6" name="Rectangle 544"/>
              <p:cNvSpPr>
                <a:spLocks noChangeArrowheads="1"/>
              </p:cNvSpPr>
              <p:nvPr/>
            </p:nvSpPr>
            <p:spPr bwMode="auto">
              <a:xfrm>
                <a:off x="2702" y="2301"/>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7" name="Rectangle 545"/>
              <p:cNvSpPr>
                <a:spLocks noChangeArrowheads="1"/>
              </p:cNvSpPr>
              <p:nvPr/>
            </p:nvSpPr>
            <p:spPr bwMode="auto">
              <a:xfrm>
                <a:off x="3078"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8" name="Rectangle 546"/>
              <p:cNvSpPr>
                <a:spLocks noChangeArrowheads="1"/>
              </p:cNvSpPr>
              <p:nvPr/>
            </p:nvSpPr>
            <p:spPr bwMode="auto">
              <a:xfrm>
                <a:off x="3082" y="2301"/>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099" name="Rectangle 547"/>
              <p:cNvSpPr>
                <a:spLocks noChangeArrowheads="1"/>
              </p:cNvSpPr>
              <p:nvPr/>
            </p:nvSpPr>
            <p:spPr bwMode="auto">
              <a:xfrm>
                <a:off x="3403"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0" name="Rectangle 548"/>
              <p:cNvSpPr>
                <a:spLocks noChangeArrowheads="1"/>
              </p:cNvSpPr>
              <p:nvPr/>
            </p:nvSpPr>
            <p:spPr bwMode="auto">
              <a:xfrm>
                <a:off x="3407" y="2301"/>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1" name="Rectangle 549"/>
              <p:cNvSpPr>
                <a:spLocks noChangeArrowheads="1"/>
              </p:cNvSpPr>
              <p:nvPr/>
            </p:nvSpPr>
            <p:spPr bwMode="auto">
              <a:xfrm>
                <a:off x="3835"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2" name="Rectangle 550"/>
              <p:cNvSpPr>
                <a:spLocks noChangeArrowheads="1"/>
              </p:cNvSpPr>
              <p:nvPr/>
            </p:nvSpPr>
            <p:spPr bwMode="auto">
              <a:xfrm>
                <a:off x="3839" y="2301"/>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3" name="Rectangle 551"/>
              <p:cNvSpPr>
                <a:spLocks noChangeArrowheads="1"/>
              </p:cNvSpPr>
              <p:nvPr/>
            </p:nvSpPr>
            <p:spPr bwMode="auto">
              <a:xfrm>
                <a:off x="4378" y="230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4" name="Rectangle 552"/>
              <p:cNvSpPr>
                <a:spLocks noChangeArrowheads="1"/>
              </p:cNvSpPr>
              <p:nvPr/>
            </p:nvSpPr>
            <p:spPr bwMode="auto">
              <a:xfrm>
                <a:off x="4381" y="2301"/>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5" name="Rectangle 553"/>
              <p:cNvSpPr>
                <a:spLocks noChangeArrowheads="1"/>
              </p:cNvSpPr>
              <p:nvPr/>
            </p:nvSpPr>
            <p:spPr bwMode="auto">
              <a:xfrm>
                <a:off x="5026"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6" name="Rectangle 554"/>
              <p:cNvSpPr>
                <a:spLocks noChangeArrowheads="1"/>
              </p:cNvSpPr>
              <p:nvPr/>
            </p:nvSpPr>
            <p:spPr bwMode="auto">
              <a:xfrm>
                <a:off x="6138" y="230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7" name="Rectangle 555"/>
              <p:cNvSpPr>
                <a:spLocks noChangeArrowheads="1"/>
              </p:cNvSpPr>
              <p:nvPr/>
            </p:nvSpPr>
            <p:spPr bwMode="auto">
              <a:xfrm>
                <a:off x="62"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8" name="Rectangle 556"/>
              <p:cNvSpPr>
                <a:spLocks noChangeArrowheads="1"/>
              </p:cNvSpPr>
              <p:nvPr/>
            </p:nvSpPr>
            <p:spPr bwMode="auto">
              <a:xfrm>
                <a:off x="427"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09" name="Rectangle 557"/>
              <p:cNvSpPr>
                <a:spLocks noChangeArrowheads="1"/>
              </p:cNvSpPr>
              <p:nvPr/>
            </p:nvSpPr>
            <p:spPr bwMode="auto">
              <a:xfrm>
                <a:off x="697" y="230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0" name="Rectangle 558"/>
              <p:cNvSpPr>
                <a:spLocks noChangeArrowheads="1"/>
              </p:cNvSpPr>
              <p:nvPr/>
            </p:nvSpPr>
            <p:spPr bwMode="auto">
              <a:xfrm>
                <a:off x="1077" y="230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1" name="Rectangle 559"/>
              <p:cNvSpPr>
                <a:spLocks noChangeArrowheads="1"/>
              </p:cNvSpPr>
              <p:nvPr/>
            </p:nvSpPr>
            <p:spPr bwMode="auto">
              <a:xfrm>
                <a:off x="1456"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2" name="Rectangle 560"/>
              <p:cNvSpPr>
                <a:spLocks noChangeArrowheads="1"/>
              </p:cNvSpPr>
              <p:nvPr/>
            </p:nvSpPr>
            <p:spPr bwMode="auto">
              <a:xfrm>
                <a:off x="1835"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3" name="Rectangle 561"/>
              <p:cNvSpPr>
                <a:spLocks noChangeArrowheads="1"/>
              </p:cNvSpPr>
              <p:nvPr/>
            </p:nvSpPr>
            <p:spPr bwMode="auto">
              <a:xfrm>
                <a:off x="2266"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4" name="Rectangle 562"/>
              <p:cNvSpPr>
                <a:spLocks noChangeArrowheads="1"/>
              </p:cNvSpPr>
              <p:nvPr/>
            </p:nvSpPr>
            <p:spPr bwMode="auto">
              <a:xfrm>
                <a:off x="2699" y="230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5" name="Rectangle 563"/>
              <p:cNvSpPr>
                <a:spLocks noChangeArrowheads="1"/>
              </p:cNvSpPr>
              <p:nvPr/>
            </p:nvSpPr>
            <p:spPr bwMode="auto">
              <a:xfrm>
                <a:off x="3078"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6" name="Rectangle 564"/>
              <p:cNvSpPr>
                <a:spLocks noChangeArrowheads="1"/>
              </p:cNvSpPr>
              <p:nvPr/>
            </p:nvSpPr>
            <p:spPr bwMode="auto">
              <a:xfrm>
                <a:off x="3403"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7" name="Rectangle 565"/>
              <p:cNvSpPr>
                <a:spLocks noChangeArrowheads="1"/>
              </p:cNvSpPr>
              <p:nvPr/>
            </p:nvSpPr>
            <p:spPr bwMode="auto">
              <a:xfrm>
                <a:off x="3835"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8" name="Rectangle 566"/>
              <p:cNvSpPr>
                <a:spLocks noChangeArrowheads="1"/>
              </p:cNvSpPr>
              <p:nvPr/>
            </p:nvSpPr>
            <p:spPr bwMode="auto">
              <a:xfrm>
                <a:off x="4378" y="230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19" name="Rectangle 567"/>
              <p:cNvSpPr>
                <a:spLocks noChangeArrowheads="1"/>
              </p:cNvSpPr>
              <p:nvPr/>
            </p:nvSpPr>
            <p:spPr bwMode="auto">
              <a:xfrm>
                <a:off x="5026"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20" name="Rectangle 568"/>
              <p:cNvSpPr>
                <a:spLocks noChangeArrowheads="1"/>
              </p:cNvSpPr>
              <p:nvPr/>
            </p:nvSpPr>
            <p:spPr bwMode="auto">
              <a:xfrm>
                <a:off x="6138" y="230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21" name="Rectangle 569"/>
              <p:cNvSpPr>
                <a:spLocks noChangeArrowheads="1"/>
              </p:cNvSpPr>
              <p:nvPr/>
            </p:nvSpPr>
            <p:spPr bwMode="auto">
              <a:xfrm>
                <a:off x="106" y="2366"/>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4122" name="Rectangle 570"/>
              <p:cNvSpPr>
                <a:spLocks noChangeArrowheads="1"/>
              </p:cNvSpPr>
              <p:nvPr/>
            </p:nvSpPr>
            <p:spPr bwMode="auto">
              <a:xfrm>
                <a:off x="196" y="2366"/>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123" name="Rectangle 571"/>
              <p:cNvSpPr>
                <a:spLocks noChangeArrowheads="1"/>
              </p:cNvSpPr>
              <p:nvPr/>
            </p:nvSpPr>
            <p:spPr bwMode="auto">
              <a:xfrm>
                <a:off x="231" y="2366"/>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a:t>
                </a:r>
                <a:endParaRPr lang="ru-RU"/>
              </a:p>
            </p:txBody>
          </p:sp>
          <p:sp>
            <p:nvSpPr>
              <p:cNvPr id="24124" name="Rectangle 572"/>
              <p:cNvSpPr>
                <a:spLocks noChangeArrowheads="1"/>
              </p:cNvSpPr>
              <p:nvPr/>
            </p:nvSpPr>
            <p:spPr bwMode="auto">
              <a:xfrm>
                <a:off x="291" y="2366"/>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125" name="Rectangle 573"/>
              <p:cNvSpPr>
                <a:spLocks noChangeArrowheads="1"/>
              </p:cNvSpPr>
              <p:nvPr/>
            </p:nvSpPr>
            <p:spPr bwMode="auto">
              <a:xfrm>
                <a:off x="327" y="2366"/>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a:t>
                </a:r>
                <a:endParaRPr lang="ru-RU"/>
              </a:p>
            </p:txBody>
          </p:sp>
          <p:sp>
            <p:nvSpPr>
              <p:cNvPr id="24126" name="Rectangle 574"/>
              <p:cNvSpPr>
                <a:spLocks noChangeArrowheads="1"/>
              </p:cNvSpPr>
              <p:nvPr/>
            </p:nvSpPr>
            <p:spPr bwMode="auto">
              <a:xfrm>
                <a:off x="386" y="2366"/>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27" name="Rectangle 575"/>
              <p:cNvSpPr>
                <a:spLocks noChangeArrowheads="1"/>
              </p:cNvSpPr>
              <p:nvPr/>
            </p:nvSpPr>
            <p:spPr bwMode="auto">
              <a:xfrm>
                <a:off x="490" y="2305"/>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8.4</a:t>
                </a:r>
                <a:endParaRPr lang="ru-RU"/>
              </a:p>
            </p:txBody>
          </p:sp>
          <p:sp>
            <p:nvSpPr>
              <p:cNvPr id="24128" name="Rectangle 576"/>
              <p:cNvSpPr>
                <a:spLocks noChangeArrowheads="1"/>
              </p:cNvSpPr>
              <p:nvPr/>
            </p:nvSpPr>
            <p:spPr bwMode="auto">
              <a:xfrm>
                <a:off x="534" y="2428"/>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6</a:t>
                </a:r>
                <a:endParaRPr lang="ru-RU"/>
              </a:p>
            </p:txBody>
          </p:sp>
          <p:sp>
            <p:nvSpPr>
              <p:cNvPr id="24129" name="Rectangle 577"/>
              <p:cNvSpPr>
                <a:spLocks noChangeArrowheads="1"/>
              </p:cNvSpPr>
              <p:nvPr/>
            </p:nvSpPr>
            <p:spPr bwMode="auto">
              <a:xfrm>
                <a:off x="593" y="242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30" name="Rectangle 578"/>
              <p:cNvSpPr>
                <a:spLocks noChangeArrowheads="1"/>
              </p:cNvSpPr>
              <p:nvPr/>
            </p:nvSpPr>
            <p:spPr bwMode="auto">
              <a:xfrm>
                <a:off x="781" y="2366"/>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131" name="Rectangle 579"/>
              <p:cNvSpPr>
                <a:spLocks noChangeArrowheads="1"/>
              </p:cNvSpPr>
              <p:nvPr/>
            </p:nvSpPr>
            <p:spPr bwMode="auto">
              <a:xfrm>
                <a:off x="817" y="2366"/>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250</a:t>
                </a:r>
                <a:endParaRPr lang="ru-RU"/>
              </a:p>
            </p:txBody>
          </p:sp>
          <p:sp>
            <p:nvSpPr>
              <p:cNvPr id="24132" name="Rectangle 580"/>
              <p:cNvSpPr>
                <a:spLocks noChangeArrowheads="1"/>
              </p:cNvSpPr>
              <p:nvPr/>
            </p:nvSpPr>
            <p:spPr bwMode="auto">
              <a:xfrm>
                <a:off x="995" y="2366"/>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33" name="Rectangle 581"/>
              <p:cNvSpPr>
                <a:spLocks noChangeArrowheads="1"/>
              </p:cNvSpPr>
              <p:nvPr/>
            </p:nvSpPr>
            <p:spPr bwMode="auto">
              <a:xfrm>
                <a:off x="1178" y="2366"/>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110</a:t>
                </a:r>
                <a:endParaRPr lang="ru-RU"/>
              </a:p>
            </p:txBody>
          </p:sp>
          <p:sp>
            <p:nvSpPr>
              <p:cNvPr id="24134" name="Rectangle 582"/>
              <p:cNvSpPr>
                <a:spLocks noChangeArrowheads="1"/>
              </p:cNvSpPr>
              <p:nvPr/>
            </p:nvSpPr>
            <p:spPr bwMode="auto">
              <a:xfrm>
                <a:off x="1357" y="2366"/>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35" name="Rectangle 583"/>
              <p:cNvSpPr>
                <a:spLocks noChangeArrowheads="1"/>
              </p:cNvSpPr>
              <p:nvPr/>
            </p:nvSpPr>
            <p:spPr bwMode="auto">
              <a:xfrm>
                <a:off x="1543" y="2431"/>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8.42</a:t>
                </a:r>
                <a:endParaRPr lang="ru-RU"/>
              </a:p>
            </p:txBody>
          </p:sp>
          <p:sp>
            <p:nvSpPr>
              <p:cNvPr id="24136" name="Rectangle 584"/>
              <p:cNvSpPr>
                <a:spLocks noChangeArrowheads="1"/>
              </p:cNvSpPr>
              <p:nvPr/>
            </p:nvSpPr>
            <p:spPr bwMode="auto">
              <a:xfrm>
                <a:off x="1752"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37" name="Rectangle 585"/>
              <p:cNvSpPr>
                <a:spLocks noChangeArrowheads="1"/>
              </p:cNvSpPr>
              <p:nvPr/>
            </p:nvSpPr>
            <p:spPr bwMode="auto">
              <a:xfrm>
                <a:off x="1945" y="2431"/>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138" name="Rectangle 586"/>
              <p:cNvSpPr>
                <a:spLocks noChangeArrowheads="1"/>
              </p:cNvSpPr>
              <p:nvPr/>
            </p:nvSpPr>
            <p:spPr bwMode="auto">
              <a:xfrm>
                <a:off x="1981" y="2431"/>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178</a:t>
                </a:r>
                <a:endParaRPr lang="ru-RU"/>
              </a:p>
            </p:txBody>
          </p:sp>
          <p:sp>
            <p:nvSpPr>
              <p:cNvPr id="24139" name="Rectangle 587"/>
              <p:cNvSpPr>
                <a:spLocks noChangeArrowheads="1"/>
              </p:cNvSpPr>
              <p:nvPr/>
            </p:nvSpPr>
            <p:spPr bwMode="auto">
              <a:xfrm>
                <a:off x="2159"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0" name="Rectangle 588"/>
              <p:cNvSpPr>
                <a:spLocks noChangeArrowheads="1"/>
              </p:cNvSpPr>
              <p:nvPr/>
            </p:nvSpPr>
            <p:spPr bwMode="auto">
              <a:xfrm>
                <a:off x="2395" y="2431"/>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109</a:t>
                </a:r>
                <a:endParaRPr lang="ru-RU"/>
              </a:p>
            </p:txBody>
          </p:sp>
          <p:sp>
            <p:nvSpPr>
              <p:cNvPr id="24141" name="Rectangle 589"/>
              <p:cNvSpPr>
                <a:spLocks noChangeArrowheads="1"/>
              </p:cNvSpPr>
              <p:nvPr/>
            </p:nvSpPr>
            <p:spPr bwMode="auto">
              <a:xfrm>
                <a:off x="2573"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2" name="Rectangle 590"/>
              <p:cNvSpPr>
                <a:spLocks noChangeArrowheads="1"/>
              </p:cNvSpPr>
              <p:nvPr/>
            </p:nvSpPr>
            <p:spPr bwMode="auto">
              <a:xfrm>
                <a:off x="2890"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3" name="Rectangle 591"/>
              <p:cNvSpPr>
                <a:spLocks noChangeArrowheads="1"/>
              </p:cNvSpPr>
              <p:nvPr/>
            </p:nvSpPr>
            <p:spPr bwMode="auto">
              <a:xfrm>
                <a:off x="3182" y="2366"/>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90</a:t>
                </a:r>
                <a:endParaRPr lang="ru-RU"/>
              </a:p>
            </p:txBody>
          </p:sp>
          <p:sp>
            <p:nvSpPr>
              <p:cNvPr id="24144" name="Rectangle 592"/>
              <p:cNvSpPr>
                <a:spLocks noChangeArrowheads="1"/>
              </p:cNvSpPr>
              <p:nvPr/>
            </p:nvSpPr>
            <p:spPr bwMode="auto">
              <a:xfrm>
                <a:off x="3301" y="2366"/>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5" name="Rectangle 593"/>
              <p:cNvSpPr>
                <a:spLocks noChangeArrowheads="1"/>
              </p:cNvSpPr>
              <p:nvPr/>
            </p:nvSpPr>
            <p:spPr bwMode="auto">
              <a:xfrm>
                <a:off x="3562" y="2431"/>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24</a:t>
                </a:r>
                <a:endParaRPr lang="ru-RU"/>
              </a:p>
            </p:txBody>
          </p:sp>
          <p:sp>
            <p:nvSpPr>
              <p:cNvPr id="24146" name="Rectangle 594"/>
              <p:cNvSpPr>
                <a:spLocks noChangeArrowheads="1"/>
              </p:cNvSpPr>
              <p:nvPr/>
            </p:nvSpPr>
            <p:spPr bwMode="auto">
              <a:xfrm>
                <a:off x="3681"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7" name="Rectangle 595"/>
              <p:cNvSpPr>
                <a:spLocks noChangeArrowheads="1"/>
              </p:cNvSpPr>
              <p:nvPr/>
            </p:nvSpPr>
            <p:spPr bwMode="auto">
              <a:xfrm>
                <a:off x="4049" y="2431"/>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42</a:t>
                </a:r>
                <a:endParaRPr lang="ru-RU"/>
              </a:p>
            </p:txBody>
          </p:sp>
          <p:sp>
            <p:nvSpPr>
              <p:cNvPr id="24148" name="Rectangle 596"/>
              <p:cNvSpPr>
                <a:spLocks noChangeArrowheads="1"/>
              </p:cNvSpPr>
              <p:nvPr/>
            </p:nvSpPr>
            <p:spPr bwMode="auto">
              <a:xfrm>
                <a:off x="4168"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49" name="Rectangle 597"/>
              <p:cNvSpPr>
                <a:spLocks noChangeArrowheads="1"/>
              </p:cNvSpPr>
              <p:nvPr/>
            </p:nvSpPr>
            <p:spPr bwMode="auto">
              <a:xfrm>
                <a:off x="4599" y="2431"/>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0.03</a:t>
                </a:r>
                <a:endParaRPr lang="ru-RU"/>
              </a:p>
            </p:txBody>
          </p:sp>
          <p:sp>
            <p:nvSpPr>
              <p:cNvPr id="24150" name="Rectangle 598"/>
              <p:cNvSpPr>
                <a:spLocks noChangeArrowheads="1"/>
              </p:cNvSpPr>
              <p:nvPr/>
            </p:nvSpPr>
            <p:spPr bwMode="auto">
              <a:xfrm>
                <a:off x="4808" y="243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51" name="Rectangle 599"/>
              <p:cNvSpPr>
                <a:spLocks noChangeArrowheads="1"/>
              </p:cNvSpPr>
              <p:nvPr/>
            </p:nvSpPr>
            <p:spPr bwMode="auto">
              <a:xfrm>
                <a:off x="5298" y="2239"/>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7</a:t>
                </a:r>
                <a:endParaRPr lang="ru-RU"/>
              </a:p>
            </p:txBody>
          </p:sp>
          <p:sp>
            <p:nvSpPr>
              <p:cNvPr id="24152" name="Rectangle 600"/>
              <p:cNvSpPr>
                <a:spLocks noChangeArrowheads="1"/>
              </p:cNvSpPr>
              <p:nvPr/>
            </p:nvSpPr>
            <p:spPr bwMode="auto">
              <a:xfrm>
                <a:off x="5358" y="2239"/>
                <a:ext cx="4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 mg N</a:t>
                </a:r>
                <a:endParaRPr lang="ru-RU"/>
              </a:p>
            </p:txBody>
          </p:sp>
          <p:sp>
            <p:nvSpPr>
              <p:cNvPr id="24153" name="Rectangle 601"/>
              <p:cNvSpPr>
                <a:spLocks noChangeArrowheads="1"/>
              </p:cNvSpPr>
              <p:nvPr/>
            </p:nvSpPr>
            <p:spPr bwMode="auto">
              <a:xfrm>
                <a:off x="5715" y="2289"/>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24154" name="Rectangle 602"/>
              <p:cNvSpPr>
                <a:spLocks noChangeArrowheads="1"/>
              </p:cNvSpPr>
              <p:nvPr/>
            </p:nvSpPr>
            <p:spPr bwMode="auto">
              <a:xfrm>
                <a:off x="5753" y="2239"/>
                <a:ext cx="1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H</a:t>
                </a:r>
                <a:endParaRPr lang="ru-RU"/>
              </a:p>
            </p:txBody>
          </p:sp>
          <p:sp>
            <p:nvSpPr>
              <p:cNvPr id="24155" name="Rectangle 603"/>
              <p:cNvSpPr>
                <a:spLocks noChangeArrowheads="1"/>
              </p:cNvSpPr>
              <p:nvPr/>
            </p:nvSpPr>
            <p:spPr bwMode="auto">
              <a:xfrm>
                <a:off x="5830" y="2289"/>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4</a:t>
                </a:r>
                <a:endParaRPr lang="ru-RU"/>
              </a:p>
            </p:txBody>
          </p:sp>
          <p:sp>
            <p:nvSpPr>
              <p:cNvPr id="24156" name="Rectangle 604"/>
              <p:cNvSpPr>
                <a:spLocks noChangeArrowheads="1"/>
              </p:cNvSpPr>
              <p:nvPr/>
            </p:nvSpPr>
            <p:spPr bwMode="auto">
              <a:xfrm>
                <a:off x="5869" y="223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57" name="Rectangle 605"/>
              <p:cNvSpPr>
                <a:spLocks noChangeArrowheads="1"/>
              </p:cNvSpPr>
              <p:nvPr/>
            </p:nvSpPr>
            <p:spPr bwMode="auto">
              <a:xfrm>
                <a:off x="62"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58" name="Rectangle 606"/>
              <p:cNvSpPr>
                <a:spLocks noChangeArrowheads="1"/>
              </p:cNvSpPr>
              <p:nvPr/>
            </p:nvSpPr>
            <p:spPr bwMode="auto">
              <a:xfrm>
                <a:off x="427"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59" name="Rectangle 607"/>
              <p:cNvSpPr>
                <a:spLocks noChangeArrowheads="1"/>
              </p:cNvSpPr>
              <p:nvPr/>
            </p:nvSpPr>
            <p:spPr bwMode="auto">
              <a:xfrm>
                <a:off x="697" y="242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0" name="Rectangle 608"/>
              <p:cNvSpPr>
                <a:spLocks noChangeArrowheads="1"/>
              </p:cNvSpPr>
              <p:nvPr/>
            </p:nvSpPr>
            <p:spPr bwMode="auto">
              <a:xfrm>
                <a:off x="1077" y="242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1" name="Rectangle 609"/>
              <p:cNvSpPr>
                <a:spLocks noChangeArrowheads="1"/>
              </p:cNvSpPr>
              <p:nvPr/>
            </p:nvSpPr>
            <p:spPr bwMode="auto">
              <a:xfrm>
                <a:off x="1456"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2" name="Rectangle 610"/>
              <p:cNvSpPr>
                <a:spLocks noChangeArrowheads="1"/>
              </p:cNvSpPr>
              <p:nvPr/>
            </p:nvSpPr>
            <p:spPr bwMode="auto">
              <a:xfrm>
                <a:off x="1460" y="2428"/>
                <a:ext cx="3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3" name="Rectangle 611"/>
              <p:cNvSpPr>
                <a:spLocks noChangeArrowheads="1"/>
              </p:cNvSpPr>
              <p:nvPr/>
            </p:nvSpPr>
            <p:spPr bwMode="auto">
              <a:xfrm>
                <a:off x="1835"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4" name="Rectangle 612"/>
              <p:cNvSpPr>
                <a:spLocks noChangeArrowheads="1"/>
              </p:cNvSpPr>
              <p:nvPr/>
            </p:nvSpPr>
            <p:spPr bwMode="auto">
              <a:xfrm>
                <a:off x="1839" y="2428"/>
                <a:ext cx="42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5" name="Rectangle 613"/>
              <p:cNvSpPr>
                <a:spLocks noChangeArrowheads="1"/>
              </p:cNvSpPr>
              <p:nvPr/>
            </p:nvSpPr>
            <p:spPr bwMode="auto">
              <a:xfrm>
                <a:off x="2266"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6" name="Rectangle 614"/>
              <p:cNvSpPr>
                <a:spLocks noChangeArrowheads="1"/>
              </p:cNvSpPr>
              <p:nvPr/>
            </p:nvSpPr>
            <p:spPr bwMode="auto">
              <a:xfrm>
                <a:off x="2270" y="2428"/>
                <a:ext cx="42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7" name="Rectangle 615"/>
              <p:cNvSpPr>
                <a:spLocks noChangeArrowheads="1"/>
              </p:cNvSpPr>
              <p:nvPr/>
            </p:nvSpPr>
            <p:spPr bwMode="auto">
              <a:xfrm>
                <a:off x="2699" y="242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8" name="Rectangle 616"/>
              <p:cNvSpPr>
                <a:spLocks noChangeArrowheads="1"/>
              </p:cNvSpPr>
              <p:nvPr/>
            </p:nvSpPr>
            <p:spPr bwMode="auto">
              <a:xfrm>
                <a:off x="2702" y="2428"/>
                <a:ext cx="37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69" name="Rectangle 617"/>
              <p:cNvSpPr>
                <a:spLocks noChangeArrowheads="1"/>
              </p:cNvSpPr>
              <p:nvPr/>
            </p:nvSpPr>
            <p:spPr bwMode="auto">
              <a:xfrm>
                <a:off x="3078"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0" name="Rectangle 618"/>
              <p:cNvSpPr>
                <a:spLocks noChangeArrowheads="1"/>
              </p:cNvSpPr>
              <p:nvPr/>
            </p:nvSpPr>
            <p:spPr bwMode="auto">
              <a:xfrm>
                <a:off x="3403"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1" name="Rectangle 619"/>
              <p:cNvSpPr>
                <a:spLocks noChangeArrowheads="1"/>
              </p:cNvSpPr>
              <p:nvPr/>
            </p:nvSpPr>
            <p:spPr bwMode="auto">
              <a:xfrm>
                <a:off x="3407" y="2428"/>
                <a:ext cx="42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2" name="Rectangle 620"/>
              <p:cNvSpPr>
                <a:spLocks noChangeArrowheads="1"/>
              </p:cNvSpPr>
              <p:nvPr/>
            </p:nvSpPr>
            <p:spPr bwMode="auto">
              <a:xfrm>
                <a:off x="3835"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3" name="Rectangle 621"/>
              <p:cNvSpPr>
                <a:spLocks noChangeArrowheads="1"/>
              </p:cNvSpPr>
              <p:nvPr/>
            </p:nvSpPr>
            <p:spPr bwMode="auto">
              <a:xfrm>
                <a:off x="3839" y="2428"/>
                <a:ext cx="5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4" name="Rectangle 622"/>
              <p:cNvSpPr>
                <a:spLocks noChangeArrowheads="1"/>
              </p:cNvSpPr>
              <p:nvPr/>
            </p:nvSpPr>
            <p:spPr bwMode="auto">
              <a:xfrm>
                <a:off x="4378" y="2428"/>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5" name="Rectangle 623"/>
              <p:cNvSpPr>
                <a:spLocks noChangeArrowheads="1"/>
              </p:cNvSpPr>
              <p:nvPr/>
            </p:nvSpPr>
            <p:spPr bwMode="auto">
              <a:xfrm>
                <a:off x="4381" y="2428"/>
                <a:ext cx="6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grpSp>
          <p:nvGrpSpPr>
            <p:cNvPr id="24377" name="Group 825"/>
            <p:cNvGrpSpPr>
              <a:grpSpLocks/>
            </p:cNvGrpSpPr>
            <p:nvPr/>
          </p:nvGrpSpPr>
          <p:grpSpPr bwMode="auto">
            <a:xfrm>
              <a:off x="62" y="2428"/>
              <a:ext cx="6080" cy="659"/>
              <a:chOff x="62" y="2428"/>
              <a:chExt cx="6080" cy="659"/>
            </a:xfrm>
          </p:grpSpPr>
          <p:sp>
            <p:nvSpPr>
              <p:cNvPr id="24177" name="Rectangle 625"/>
              <p:cNvSpPr>
                <a:spLocks noChangeArrowheads="1"/>
              </p:cNvSpPr>
              <p:nvPr/>
            </p:nvSpPr>
            <p:spPr bwMode="auto">
              <a:xfrm>
                <a:off x="5026"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8" name="Rectangle 626"/>
              <p:cNvSpPr>
                <a:spLocks noChangeArrowheads="1"/>
              </p:cNvSpPr>
              <p:nvPr/>
            </p:nvSpPr>
            <p:spPr bwMode="auto">
              <a:xfrm>
                <a:off x="6138" y="2428"/>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79" name="Rectangle 627"/>
              <p:cNvSpPr>
                <a:spLocks noChangeArrowheads="1"/>
              </p:cNvSpPr>
              <p:nvPr/>
            </p:nvSpPr>
            <p:spPr bwMode="auto">
              <a:xfrm>
                <a:off x="62"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0" name="Rectangle 628"/>
              <p:cNvSpPr>
                <a:spLocks noChangeArrowheads="1"/>
              </p:cNvSpPr>
              <p:nvPr/>
            </p:nvSpPr>
            <p:spPr bwMode="auto">
              <a:xfrm>
                <a:off x="427"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1" name="Rectangle 629"/>
              <p:cNvSpPr>
                <a:spLocks noChangeArrowheads="1"/>
              </p:cNvSpPr>
              <p:nvPr/>
            </p:nvSpPr>
            <p:spPr bwMode="auto">
              <a:xfrm>
                <a:off x="697" y="243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2" name="Rectangle 630"/>
              <p:cNvSpPr>
                <a:spLocks noChangeArrowheads="1"/>
              </p:cNvSpPr>
              <p:nvPr/>
            </p:nvSpPr>
            <p:spPr bwMode="auto">
              <a:xfrm>
                <a:off x="1077" y="243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3" name="Rectangle 631"/>
              <p:cNvSpPr>
                <a:spLocks noChangeArrowheads="1"/>
              </p:cNvSpPr>
              <p:nvPr/>
            </p:nvSpPr>
            <p:spPr bwMode="auto">
              <a:xfrm>
                <a:off x="1456"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4" name="Rectangle 632"/>
              <p:cNvSpPr>
                <a:spLocks noChangeArrowheads="1"/>
              </p:cNvSpPr>
              <p:nvPr/>
            </p:nvSpPr>
            <p:spPr bwMode="auto">
              <a:xfrm>
                <a:off x="1835"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5" name="Rectangle 633"/>
              <p:cNvSpPr>
                <a:spLocks noChangeArrowheads="1"/>
              </p:cNvSpPr>
              <p:nvPr/>
            </p:nvSpPr>
            <p:spPr bwMode="auto">
              <a:xfrm>
                <a:off x="2266"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6" name="Rectangle 634"/>
              <p:cNvSpPr>
                <a:spLocks noChangeArrowheads="1"/>
              </p:cNvSpPr>
              <p:nvPr/>
            </p:nvSpPr>
            <p:spPr bwMode="auto">
              <a:xfrm>
                <a:off x="2699" y="243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7" name="Rectangle 635"/>
              <p:cNvSpPr>
                <a:spLocks noChangeArrowheads="1"/>
              </p:cNvSpPr>
              <p:nvPr/>
            </p:nvSpPr>
            <p:spPr bwMode="auto">
              <a:xfrm>
                <a:off x="3078"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8" name="Rectangle 636"/>
              <p:cNvSpPr>
                <a:spLocks noChangeArrowheads="1"/>
              </p:cNvSpPr>
              <p:nvPr/>
            </p:nvSpPr>
            <p:spPr bwMode="auto">
              <a:xfrm>
                <a:off x="3403"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89" name="Rectangle 637"/>
              <p:cNvSpPr>
                <a:spLocks noChangeArrowheads="1"/>
              </p:cNvSpPr>
              <p:nvPr/>
            </p:nvSpPr>
            <p:spPr bwMode="auto">
              <a:xfrm>
                <a:off x="3835"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90" name="Rectangle 638"/>
              <p:cNvSpPr>
                <a:spLocks noChangeArrowheads="1"/>
              </p:cNvSpPr>
              <p:nvPr/>
            </p:nvSpPr>
            <p:spPr bwMode="auto">
              <a:xfrm>
                <a:off x="4378" y="2431"/>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91" name="Rectangle 639"/>
              <p:cNvSpPr>
                <a:spLocks noChangeArrowheads="1"/>
              </p:cNvSpPr>
              <p:nvPr/>
            </p:nvSpPr>
            <p:spPr bwMode="auto">
              <a:xfrm>
                <a:off x="5026"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92" name="Rectangle 640"/>
              <p:cNvSpPr>
                <a:spLocks noChangeArrowheads="1"/>
              </p:cNvSpPr>
              <p:nvPr/>
            </p:nvSpPr>
            <p:spPr bwMode="auto">
              <a:xfrm>
                <a:off x="6138" y="2431"/>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193" name="Rectangle 641"/>
              <p:cNvSpPr>
                <a:spLocks noChangeArrowheads="1"/>
              </p:cNvSpPr>
              <p:nvPr/>
            </p:nvSpPr>
            <p:spPr bwMode="auto">
              <a:xfrm>
                <a:off x="1647"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94" name="Rectangle 642"/>
              <p:cNvSpPr>
                <a:spLocks noChangeArrowheads="1"/>
              </p:cNvSpPr>
              <p:nvPr/>
            </p:nvSpPr>
            <p:spPr bwMode="auto">
              <a:xfrm>
                <a:off x="2052"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95" name="Rectangle 643"/>
              <p:cNvSpPr>
                <a:spLocks noChangeArrowheads="1"/>
              </p:cNvSpPr>
              <p:nvPr/>
            </p:nvSpPr>
            <p:spPr bwMode="auto">
              <a:xfrm>
                <a:off x="2484"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96" name="Rectangle 644"/>
              <p:cNvSpPr>
                <a:spLocks noChangeArrowheads="1"/>
              </p:cNvSpPr>
              <p:nvPr/>
            </p:nvSpPr>
            <p:spPr bwMode="auto">
              <a:xfrm>
                <a:off x="2890"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97" name="Rectangle 645"/>
              <p:cNvSpPr>
                <a:spLocks noChangeArrowheads="1"/>
              </p:cNvSpPr>
              <p:nvPr/>
            </p:nvSpPr>
            <p:spPr bwMode="auto">
              <a:xfrm>
                <a:off x="3591" y="2558"/>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a:t>
                </a:r>
                <a:endParaRPr lang="ru-RU"/>
              </a:p>
            </p:txBody>
          </p:sp>
          <p:sp>
            <p:nvSpPr>
              <p:cNvPr id="24198" name="Rectangle 646"/>
              <p:cNvSpPr>
                <a:spLocks noChangeArrowheads="1"/>
              </p:cNvSpPr>
              <p:nvPr/>
            </p:nvSpPr>
            <p:spPr bwMode="auto">
              <a:xfrm>
                <a:off x="3650"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199" name="Rectangle 647"/>
              <p:cNvSpPr>
                <a:spLocks noChangeArrowheads="1"/>
              </p:cNvSpPr>
              <p:nvPr/>
            </p:nvSpPr>
            <p:spPr bwMode="auto">
              <a:xfrm>
                <a:off x="4049" y="2558"/>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70</a:t>
                </a:r>
                <a:endParaRPr lang="ru-RU"/>
              </a:p>
            </p:txBody>
          </p:sp>
          <p:sp>
            <p:nvSpPr>
              <p:cNvPr id="24200" name="Rectangle 648"/>
              <p:cNvSpPr>
                <a:spLocks noChangeArrowheads="1"/>
              </p:cNvSpPr>
              <p:nvPr/>
            </p:nvSpPr>
            <p:spPr bwMode="auto">
              <a:xfrm>
                <a:off x="4168"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01" name="Rectangle 649"/>
              <p:cNvSpPr>
                <a:spLocks noChangeArrowheads="1"/>
              </p:cNvSpPr>
              <p:nvPr/>
            </p:nvSpPr>
            <p:spPr bwMode="auto">
              <a:xfrm>
                <a:off x="4599" y="2558"/>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0.09</a:t>
                </a:r>
                <a:endParaRPr lang="ru-RU"/>
              </a:p>
            </p:txBody>
          </p:sp>
          <p:sp>
            <p:nvSpPr>
              <p:cNvPr id="24202" name="Rectangle 650"/>
              <p:cNvSpPr>
                <a:spLocks noChangeArrowheads="1"/>
              </p:cNvSpPr>
              <p:nvPr/>
            </p:nvSpPr>
            <p:spPr bwMode="auto">
              <a:xfrm>
                <a:off x="4808"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03" name="Rectangle 651"/>
              <p:cNvSpPr>
                <a:spLocks noChangeArrowheads="1"/>
              </p:cNvSpPr>
              <p:nvPr/>
            </p:nvSpPr>
            <p:spPr bwMode="auto">
              <a:xfrm>
                <a:off x="62"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4" name="Rectangle 652"/>
              <p:cNvSpPr>
                <a:spLocks noChangeArrowheads="1"/>
              </p:cNvSpPr>
              <p:nvPr/>
            </p:nvSpPr>
            <p:spPr bwMode="auto">
              <a:xfrm>
                <a:off x="66" y="2554"/>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5" name="Rectangle 653"/>
              <p:cNvSpPr>
                <a:spLocks noChangeArrowheads="1"/>
              </p:cNvSpPr>
              <p:nvPr/>
            </p:nvSpPr>
            <p:spPr bwMode="auto">
              <a:xfrm>
                <a:off x="427"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6" name="Rectangle 654"/>
              <p:cNvSpPr>
                <a:spLocks noChangeArrowheads="1"/>
              </p:cNvSpPr>
              <p:nvPr/>
            </p:nvSpPr>
            <p:spPr bwMode="auto">
              <a:xfrm>
                <a:off x="431" y="2554"/>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7" name="Rectangle 655"/>
              <p:cNvSpPr>
                <a:spLocks noChangeArrowheads="1"/>
              </p:cNvSpPr>
              <p:nvPr/>
            </p:nvSpPr>
            <p:spPr bwMode="auto">
              <a:xfrm>
                <a:off x="697" y="25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8" name="Rectangle 656"/>
              <p:cNvSpPr>
                <a:spLocks noChangeArrowheads="1"/>
              </p:cNvSpPr>
              <p:nvPr/>
            </p:nvSpPr>
            <p:spPr bwMode="auto">
              <a:xfrm>
                <a:off x="700" y="2554"/>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09" name="Rectangle 657"/>
              <p:cNvSpPr>
                <a:spLocks noChangeArrowheads="1"/>
              </p:cNvSpPr>
              <p:nvPr/>
            </p:nvSpPr>
            <p:spPr bwMode="auto">
              <a:xfrm>
                <a:off x="1077" y="25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0" name="Rectangle 658"/>
              <p:cNvSpPr>
                <a:spLocks noChangeArrowheads="1"/>
              </p:cNvSpPr>
              <p:nvPr/>
            </p:nvSpPr>
            <p:spPr bwMode="auto">
              <a:xfrm>
                <a:off x="1080" y="2554"/>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1" name="Rectangle 659"/>
              <p:cNvSpPr>
                <a:spLocks noChangeArrowheads="1"/>
              </p:cNvSpPr>
              <p:nvPr/>
            </p:nvSpPr>
            <p:spPr bwMode="auto">
              <a:xfrm>
                <a:off x="1456"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2" name="Rectangle 660"/>
              <p:cNvSpPr>
                <a:spLocks noChangeArrowheads="1"/>
              </p:cNvSpPr>
              <p:nvPr/>
            </p:nvSpPr>
            <p:spPr bwMode="auto">
              <a:xfrm>
                <a:off x="1460" y="2554"/>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3" name="Rectangle 661"/>
              <p:cNvSpPr>
                <a:spLocks noChangeArrowheads="1"/>
              </p:cNvSpPr>
              <p:nvPr/>
            </p:nvSpPr>
            <p:spPr bwMode="auto">
              <a:xfrm>
                <a:off x="1835"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4" name="Rectangle 662"/>
              <p:cNvSpPr>
                <a:spLocks noChangeArrowheads="1"/>
              </p:cNvSpPr>
              <p:nvPr/>
            </p:nvSpPr>
            <p:spPr bwMode="auto">
              <a:xfrm>
                <a:off x="1839" y="2554"/>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5" name="Rectangle 663"/>
              <p:cNvSpPr>
                <a:spLocks noChangeArrowheads="1"/>
              </p:cNvSpPr>
              <p:nvPr/>
            </p:nvSpPr>
            <p:spPr bwMode="auto">
              <a:xfrm>
                <a:off x="2266"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6" name="Rectangle 664"/>
              <p:cNvSpPr>
                <a:spLocks noChangeArrowheads="1"/>
              </p:cNvSpPr>
              <p:nvPr/>
            </p:nvSpPr>
            <p:spPr bwMode="auto">
              <a:xfrm>
                <a:off x="2270" y="2554"/>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7" name="Rectangle 665"/>
              <p:cNvSpPr>
                <a:spLocks noChangeArrowheads="1"/>
              </p:cNvSpPr>
              <p:nvPr/>
            </p:nvSpPr>
            <p:spPr bwMode="auto">
              <a:xfrm>
                <a:off x="2699" y="25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8" name="Rectangle 666"/>
              <p:cNvSpPr>
                <a:spLocks noChangeArrowheads="1"/>
              </p:cNvSpPr>
              <p:nvPr/>
            </p:nvSpPr>
            <p:spPr bwMode="auto">
              <a:xfrm>
                <a:off x="2702" y="2554"/>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19" name="Rectangle 667"/>
              <p:cNvSpPr>
                <a:spLocks noChangeArrowheads="1"/>
              </p:cNvSpPr>
              <p:nvPr/>
            </p:nvSpPr>
            <p:spPr bwMode="auto">
              <a:xfrm>
                <a:off x="3078"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0" name="Rectangle 668"/>
              <p:cNvSpPr>
                <a:spLocks noChangeArrowheads="1"/>
              </p:cNvSpPr>
              <p:nvPr/>
            </p:nvSpPr>
            <p:spPr bwMode="auto">
              <a:xfrm>
                <a:off x="3082" y="2554"/>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1" name="Rectangle 669"/>
              <p:cNvSpPr>
                <a:spLocks noChangeArrowheads="1"/>
              </p:cNvSpPr>
              <p:nvPr/>
            </p:nvSpPr>
            <p:spPr bwMode="auto">
              <a:xfrm>
                <a:off x="3403"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2" name="Rectangle 670"/>
              <p:cNvSpPr>
                <a:spLocks noChangeArrowheads="1"/>
              </p:cNvSpPr>
              <p:nvPr/>
            </p:nvSpPr>
            <p:spPr bwMode="auto">
              <a:xfrm>
                <a:off x="3407" y="2554"/>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3" name="Rectangle 671"/>
              <p:cNvSpPr>
                <a:spLocks noChangeArrowheads="1"/>
              </p:cNvSpPr>
              <p:nvPr/>
            </p:nvSpPr>
            <p:spPr bwMode="auto">
              <a:xfrm>
                <a:off x="3835"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4" name="Rectangle 672"/>
              <p:cNvSpPr>
                <a:spLocks noChangeArrowheads="1"/>
              </p:cNvSpPr>
              <p:nvPr/>
            </p:nvSpPr>
            <p:spPr bwMode="auto">
              <a:xfrm>
                <a:off x="3839" y="2554"/>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5" name="Rectangle 673"/>
              <p:cNvSpPr>
                <a:spLocks noChangeArrowheads="1"/>
              </p:cNvSpPr>
              <p:nvPr/>
            </p:nvSpPr>
            <p:spPr bwMode="auto">
              <a:xfrm>
                <a:off x="4378" y="2554"/>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6" name="Rectangle 674"/>
              <p:cNvSpPr>
                <a:spLocks noChangeArrowheads="1"/>
              </p:cNvSpPr>
              <p:nvPr/>
            </p:nvSpPr>
            <p:spPr bwMode="auto">
              <a:xfrm>
                <a:off x="4381" y="2554"/>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7" name="Rectangle 675"/>
              <p:cNvSpPr>
                <a:spLocks noChangeArrowheads="1"/>
              </p:cNvSpPr>
              <p:nvPr/>
            </p:nvSpPr>
            <p:spPr bwMode="auto">
              <a:xfrm>
                <a:off x="5026"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8" name="Rectangle 676"/>
              <p:cNvSpPr>
                <a:spLocks noChangeArrowheads="1"/>
              </p:cNvSpPr>
              <p:nvPr/>
            </p:nvSpPr>
            <p:spPr bwMode="auto">
              <a:xfrm>
                <a:off x="5030" y="2554"/>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29" name="Rectangle 677"/>
              <p:cNvSpPr>
                <a:spLocks noChangeArrowheads="1"/>
              </p:cNvSpPr>
              <p:nvPr/>
            </p:nvSpPr>
            <p:spPr bwMode="auto">
              <a:xfrm>
                <a:off x="6138" y="255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0" name="Rectangle 678"/>
              <p:cNvSpPr>
                <a:spLocks noChangeArrowheads="1"/>
              </p:cNvSpPr>
              <p:nvPr/>
            </p:nvSpPr>
            <p:spPr bwMode="auto">
              <a:xfrm>
                <a:off x="62"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1" name="Rectangle 679"/>
              <p:cNvSpPr>
                <a:spLocks noChangeArrowheads="1"/>
              </p:cNvSpPr>
              <p:nvPr/>
            </p:nvSpPr>
            <p:spPr bwMode="auto">
              <a:xfrm>
                <a:off x="427"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2" name="Rectangle 680"/>
              <p:cNvSpPr>
                <a:spLocks noChangeArrowheads="1"/>
              </p:cNvSpPr>
              <p:nvPr/>
            </p:nvSpPr>
            <p:spPr bwMode="auto">
              <a:xfrm>
                <a:off x="697" y="2558"/>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3" name="Rectangle 681"/>
              <p:cNvSpPr>
                <a:spLocks noChangeArrowheads="1"/>
              </p:cNvSpPr>
              <p:nvPr/>
            </p:nvSpPr>
            <p:spPr bwMode="auto">
              <a:xfrm>
                <a:off x="1077" y="2558"/>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4" name="Rectangle 682"/>
              <p:cNvSpPr>
                <a:spLocks noChangeArrowheads="1"/>
              </p:cNvSpPr>
              <p:nvPr/>
            </p:nvSpPr>
            <p:spPr bwMode="auto">
              <a:xfrm>
                <a:off x="1456"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5" name="Rectangle 683"/>
              <p:cNvSpPr>
                <a:spLocks noChangeArrowheads="1"/>
              </p:cNvSpPr>
              <p:nvPr/>
            </p:nvSpPr>
            <p:spPr bwMode="auto">
              <a:xfrm>
                <a:off x="1835"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6" name="Rectangle 684"/>
              <p:cNvSpPr>
                <a:spLocks noChangeArrowheads="1"/>
              </p:cNvSpPr>
              <p:nvPr/>
            </p:nvSpPr>
            <p:spPr bwMode="auto">
              <a:xfrm>
                <a:off x="2266"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7" name="Rectangle 685"/>
              <p:cNvSpPr>
                <a:spLocks noChangeArrowheads="1"/>
              </p:cNvSpPr>
              <p:nvPr/>
            </p:nvSpPr>
            <p:spPr bwMode="auto">
              <a:xfrm>
                <a:off x="2699" y="2558"/>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8" name="Rectangle 686"/>
              <p:cNvSpPr>
                <a:spLocks noChangeArrowheads="1"/>
              </p:cNvSpPr>
              <p:nvPr/>
            </p:nvSpPr>
            <p:spPr bwMode="auto">
              <a:xfrm>
                <a:off x="3078"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39" name="Rectangle 687"/>
              <p:cNvSpPr>
                <a:spLocks noChangeArrowheads="1"/>
              </p:cNvSpPr>
              <p:nvPr/>
            </p:nvSpPr>
            <p:spPr bwMode="auto">
              <a:xfrm>
                <a:off x="3403"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40" name="Rectangle 688"/>
              <p:cNvSpPr>
                <a:spLocks noChangeArrowheads="1"/>
              </p:cNvSpPr>
              <p:nvPr/>
            </p:nvSpPr>
            <p:spPr bwMode="auto">
              <a:xfrm>
                <a:off x="3835"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41" name="Rectangle 689"/>
              <p:cNvSpPr>
                <a:spLocks noChangeArrowheads="1"/>
              </p:cNvSpPr>
              <p:nvPr/>
            </p:nvSpPr>
            <p:spPr bwMode="auto">
              <a:xfrm>
                <a:off x="4378" y="2558"/>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42" name="Rectangle 690"/>
              <p:cNvSpPr>
                <a:spLocks noChangeArrowheads="1"/>
              </p:cNvSpPr>
              <p:nvPr/>
            </p:nvSpPr>
            <p:spPr bwMode="auto">
              <a:xfrm>
                <a:off x="5026"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43" name="Rectangle 691"/>
              <p:cNvSpPr>
                <a:spLocks noChangeArrowheads="1"/>
              </p:cNvSpPr>
              <p:nvPr/>
            </p:nvSpPr>
            <p:spPr bwMode="auto">
              <a:xfrm>
                <a:off x="6138" y="2558"/>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44" name="Rectangle 692"/>
              <p:cNvSpPr>
                <a:spLocks noChangeArrowheads="1"/>
              </p:cNvSpPr>
              <p:nvPr/>
            </p:nvSpPr>
            <p:spPr bwMode="auto">
              <a:xfrm>
                <a:off x="106" y="2619"/>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4245" name="Rectangle 693"/>
              <p:cNvSpPr>
                <a:spLocks noChangeArrowheads="1"/>
              </p:cNvSpPr>
              <p:nvPr/>
            </p:nvSpPr>
            <p:spPr bwMode="auto">
              <a:xfrm>
                <a:off x="196" y="2619"/>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246" name="Rectangle 694"/>
              <p:cNvSpPr>
                <a:spLocks noChangeArrowheads="1"/>
              </p:cNvSpPr>
              <p:nvPr/>
            </p:nvSpPr>
            <p:spPr bwMode="auto">
              <a:xfrm>
                <a:off x="231" y="2619"/>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a:t>
                </a:r>
                <a:endParaRPr lang="ru-RU"/>
              </a:p>
            </p:txBody>
          </p:sp>
          <p:sp>
            <p:nvSpPr>
              <p:cNvPr id="24247" name="Rectangle 695"/>
              <p:cNvSpPr>
                <a:spLocks noChangeArrowheads="1"/>
              </p:cNvSpPr>
              <p:nvPr/>
            </p:nvSpPr>
            <p:spPr bwMode="auto">
              <a:xfrm>
                <a:off x="291" y="2619"/>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248" name="Rectangle 696"/>
              <p:cNvSpPr>
                <a:spLocks noChangeArrowheads="1"/>
              </p:cNvSpPr>
              <p:nvPr/>
            </p:nvSpPr>
            <p:spPr bwMode="auto">
              <a:xfrm>
                <a:off x="327" y="2619"/>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a:t>
                </a:r>
                <a:endParaRPr lang="ru-RU"/>
              </a:p>
            </p:txBody>
          </p:sp>
          <p:sp>
            <p:nvSpPr>
              <p:cNvPr id="24249" name="Rectangle 697"/>
              <p:cNvSpPr>
                <a:spLocks noChangeArrowheads="1"/>
              </p:cNvSpPr>
              <p:nvPr/>
            </p:nvSpPr>
            <p:spPr bwMode="auto">
              <a:xfrm>
                <a:off x="386" y="261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50" name="Rectangle 698"/>
              <p:cNvSpPr>
                <a:spLocks noChangeArrowheads="1"/>
              </p:cNvSpPr>
              <p:nvPr/>
            </p:nvSpPr>
            <p:spPr bwMode="auto">
              <a:xfrm>
                <a:off x="489" y="2619"/>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6.9</a:t>
                </a:r>
                <a:endParaRPr lang="ru-RU"/>
              </a:p>
            </p:txBody>
          </p:sp>
          <p:sp>
            <p:nvSpPr>
              <p:cNvPr id="24251" name="Rectangle 699"/>
              <p:cNvSpPr>
                <a:spLocks noChangeArrowheads="1"/>
              </p:cNvSpPr>
              <p:nvPr/>
            </p:nvSpPr>
            <p:spPr bwMode="auto">
              <a:xfrm>
                <a:off x="638" y="261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52" name="Rectangle 700"/>
              <p:cNvSpPr>
                <a:spLocks noChangeArrowheads="1"/>
              </p:cNvSpPr>
              <p:nvPr/>
            </p:nvSpPr>
            <p:spPr bwMode="auto">
              <a:xfrm>
                <a:off x="781" y="2619"/>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253" name="Rectangle 701"/>
              <p:cNvSpPr>
                <a:spLocks noChangeArrowheads="1"/>
              </p:cNvSpPr>
              <p:nvPr/>
            </p:nvSpPr>
            <p:spPr bwMode="auto">
              <a:xfrm>
                <a:off x="817" y="2619"/>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139</a:t>
                </a:r>
                <a:endParaRPr lang="ru-RU"/>
              </a:p>
            </p:txBody>
          </p:sp>
          <p:sp>
            <p:nvSpPr>
              <p:cNvPr id="24254" name="Rectangle 702"/>
              <p:cNvSpPr>
                <a:spLocks noChangeArrowheads="1"/>
              </p:cNvSpPr>
              <p:nvPr/>
            </p:nvSpPr>
            <p:spPr bwMode="auto">
              <a:xfrm>
                <a:off x="995" y="261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55" name="Rectangle 703"/>
              <p:cNvSpPr>
                <a:spLocks noChangeArrowheads="1"/>
              </p:cNvSpPr>
              <p:nvPr/>
            </p:nvSpPr>
            <p:spPr bwMode="auto">
              <a:xfrm>
                <a:off x="1178" y="2619"/>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110</a:t>
                </a:r>
                <a:endParaRPr lang="ru-RU"/>
              </a:p>
            </p:txBody>
          </p:sp>
          <p:sp>
            <p:nvSpPr>
              <p:cNvPr id="24256" name="Rectangle 704"/>
              <p:cNvSpPr>
                <a:spLocks noChangeArrowheads="1"/>
              </p:cNvSpPr>
              <p:nvPr/>
            </p:nvSpPr>
            <p:spPr bwMode="auto">
              <a:xfrm>
                <a:off x="1357" y="261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57" name="Rectangle 705"/>
              <p:cNvSpPr>
                <a:spLocks noChangeArrowheads="1"/>
              </p:cNvSpPr>
              <p:nvPr/>
            </p:nvSpPr>
            <p:spPr bwMode="auto">
              <a:xfrm>
                <a:off x="1543" y="2685"/>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6.53</a:t>
                </a:r>
                <a:endParaRPr lang="ru-RU"/>
              </a:p>
            </p:txBody>
          </p:sp>
          <p:sp>
            <p:nvSpPr>
              <p:cNvPr id="24258" name="Rectangle 706"/>
              <p:cNvSpPr>
                <a:spLocks noChangeArrowheads="1"/>
              </p:cNvSpPr>
              <p:nvPr/>
            </p:nvSpPr>
            <p:spPr bwMode="auto">
              <a:xfrm>
                <a:off x="1752"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59" name="Rectangle 707"/>
              <p:cNvSpPr>
                <a:spLocks noChangeArrowheads="1"/>
              </p:cNvSpPr>
              <p:nvPr/>
            </p:nvSpPr>
            <p:spPr bwMode="auto">
              <a:xfrm>
                <a:off x="1992" y="2685"/>
                <a:ext cx="18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a:t>
                </a:r>
                <a:endParaRPr lang="ru-RU"/>
              </a:p>
            </p:txBody>
          </p:sp>
          <p:sp>
            <p:nvSpPr>
              <p:cNvPr id="24260" name="Rectangle 708"/>
              <p:cNvSpPr>
                <a:spLocks noChangeArrowheads="1"/>
              </p:cNvSpPr>
              <p:nvPr/>
            </p:nvSpPr>
            <p:spPr bwMode="auto">
              <a:xfrm>
                <a:off x="2114"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61" name="Rectangle 709"/>
              <p:cNvSpPr>
                <a:spLocks noChangeArrowheads="1"/>
              </p:cNvSpPr>
              <p:nvPr/>
            </p:nvSpPr>
            <p:spPr bwMode="auto">
              <a:xfrm>
                <a:off x="2395" y="2685"/>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102</a:t>
                </a:r>
                <a:endParaRPr lang="ru-RU"/>
              </a:p>
            </p:txBody>
          </p:sp>
          <p:sp>
            <p:nvSpPr>
              <p:cNvPr id="24262" name="Rectangle 710"/>
              <p:cNvSpPr>
                <a:spLocks noChangeArrowheads="1"/>
              </p:cNvSpPr>
              <p:nvPr/>
            </p:nvSpPr>
            <p:spPr bwMode="auto">
              <a:xfrm>
                <a:off x="2573"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63" name="Rectangle 711"/>
              <p:cNvSpPr>
                <a:spLocks noChangeArrowheads="1"/>
              </p:cNvSpPr>
              <p:nvPr/>
            </p:nvSpPr>
            <p:spPr bwMode="auto">
              <a:xfrm>
                <a:off x="2890"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64" name="Rectangle 712"/>
              <p:cNvSpPr>
                <a:spLocks noChangeArrowheads="1"/>
              </p:cNvSpPr>
              <p:nvPr/>
            </p:nvSpPr>
            <p:spPr bwMode="auto">
              <a:xfrm>
                <a:off x="3182" y="2619"/>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55</a:t>
                </a:r>
                <a:endParaRPr lang="ru-RU"/>
              </a:p>
            </p:txBody>
          </p:sp>
          <p:sp>
            <p:nvSpPr>
              <p:cNvPr id="24265" name="Rectangle 713"/>
              <p:cNvSpPr>
                <a:spLocks noChangeArrowheads="1"/>
              </p:cNvSpPr>
              <p:nvPr/>
            </p:nvSpPr>
            <p:spPr bwMode="auto">
              <a:xfrm>
                <a:off x="3301" y="2619"/>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66" name="Rectangle 714"/>
              <p:cNvSpPr>
                <a:spLocks noChangeArrowheads="1"/>
              </p:cNvSpPr>
              <p:nvPr/>
            </p:nvSpPr>
            <p:spPr bwMode="auto">
              <a:xfrm>
                <a:off x="3562" y="2685"/>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24</a:t>
                </a:r>
                <a:endParaRPr lang="ru-RU"/>
              </a:p>
            </p:txBody>
          </p:sp>
          <p:sp>
            <p:nvSpPr>
              <p:cNvPr id="24267" name="Rectangle 715"/>
              <p:cNvSpPr>
                <a:spLocks noChangeArrowheads="1"/>
              </p:cNvSpPr>
              <p:nvPr/>
            </p:nvSpPr>
            <p:spPr bwMode="auto">
              <a:xfrm>
                <a:off x="3681"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68" name="Rectangle 716"/>
              <p:cNvSpPr>
                <a:spLocks noChangeArrowheads="1"/>
              </p:cNvSpPr>
              <p:nvPr/>
            </p:nvSpPr>
            <p:spPr bwMode="auto">
              <a:xfrm>
                <a:off x="4049" y="2685"/>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36</a:t>
                </a:r>
                <a:endParaRPr lang="ru-RU"/>
              </a:p>
            </p:txBody>
          </p:sp>
          <p:sp>
            <p:nvSpPr>
              <p:cNvPr id="24269" name="Rectangle 717"/>
              <p:cNvSpPr>
                <a:spLocks noChangeArrowheads="1"/>
              </p:cNvSpPr>
              <p:nvPr/>
            </p:nvSpPr>
            <p:spPr bwMode="auto">
              <a:xfrm>
                <a:off x="4168"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70" name="Rectangle 718"/>
              <p:cNvSpPr>
                <a:spLocks noChangeArrowheads="1"/>
              </p:cNvSpPr>
              <p:nvPr/>
            </p:nvSpPr>
            <p:spPr bwMode="auto">
              <a:xfrm>
                <a:off x="4599" y="2685"/>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0.05</a:t>
                </a:r>
                <a:endParaRPr lang="ru-RU"/>
              </a:p>
            </p:txBody>
          </p:sp>
          <p:sp>
            <p:nvSpPr>
              <p:cNvPr id="24271" name="Rectangle 719"/>
              <p:cNvSpPr>
                <a:spLocks noChangeArrowheads="1"/>
              </p:cNvSpPr>
              <p:nvPr/>
            </p:nvSpPr>
            <p:spPr bwMode="auto">
              <a:xfrm>
                <a:off x="4808" y="2685"/>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272" name="Rectangle 720"/>
              <p:cNvSpPr>
                <a:spLocks noChangeArrowheads="1"/>
              </p:cNvSpPr>
              <p:nvPr/>
            </p:nvSpPr>
            <p:spPr bwMode="auto">
              <a:xfrm>
                <a:off x="62"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3" name="Rectangle 721"/>
              <p:cNvSpPr>
                <a:spLocks noChangeArrowheads="1"/>
              </p:cNvSpPr>
              <p:nvPr/>
            </p:nvSpPr>
            <p:spPr bwMode="auto">
              <a:xfrm>
                <a:off x="427"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4" name="Rectangle 722"/>
              <p:cNvSpPr>
                <a:spLocks noChangeArrowheads="1"/>
              </p:cNvSpPr>
              <p:nvPr/>
            </p:nvSpPr>
            <p:spPr bwMode="auto">
              <a:xfrm>
                <a:off x="697" y="268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5" name="Rectangle 723"/>
              <p:cNvSpPr>
                <a:spLocks noChangeArrowheads="1"/>
              </p:cNvSpPr>
              <p:nvPr/>
            </p:nvSpPr>
            <p:spPr bwMode="auto">
              <a:xfrm>
                <a:off x="1077" y="268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6" name="Rectangle 724"/>
              <p:cNvSpPr>
                <a:spLocks noChangeArrowheads="1"/>
              </p:cNvSpPr>
              <p:nvPr/>
            </p:nvSpPr>
            <p:spPr bwMode="auto">
              <a:xfrm>
                <a:off x="1456"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7" name="Rectangle 725"/>
              <p:cNvSpPr>
                <a:spLocks noChangeArrowheads="1"/>
              </p:cNvSpPr>
              <p:nvPr/>
            </p:nvSpPr>
            <p:spPr bwMode="auto">
              <a:xfrm>
                <a:off x="1460" y="2681"/>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8" name="Rectangle 726"/>
              <p:cNvSpPr>
                <a:spLocks noChangeArrowheads="1"/>
              </p:cNvSpPr>
              <p:nvPr/>
            </p:nvSpPr>
            <p:spPr bwMode="auto">
              <a:xfrm>
                <a:off x="1835"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79" name="Rectangle 727"/>
              <p:cNvSpPr>
                <a:spLocks noChangeArrowheads="1"/>
              </p:cNvSpPr>
              <p:nvPr/>
            </p:nvSpPr>
            <p:spPr bwMode="auto">
              <a:xfrm>
                <a:off x="1839" y="2681"/>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0" name="Rectangle 728"/>
              <p:cNvSpPr>
                <a:spLocks noChangeArrowheads="1"/>
              </p:cNvSpPr>
              <p:nvPr/>
            </p:nvSpPr>
            <p:spPr bwMode="auto">
              <a:xfrm>
                <a:off x="2266"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1" name="Rectangle 729"/>
              <p:cNvSpPr>
                <a:spLocks noChangeArrowheads="1"/>
              </p:cNvSpPr>
              <p:nvPr/>
            </p:nvSpPr>
            <p:spPr bwMode="auto">
              <a:xfrm>
                <a:off x="2270" y="2681"/>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2" name="Rectangle 730"/>
              <p:cNvSpPr>
                <a:spLocks noChangeArrowheads="1"/>
              </p:cNvSpPr>
              <p:nvPr/>
            </p:nvSpPr>
            <p:spPr bwMode="auto">
              <a:xfrm>
                <a:off x="2699" y="268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3" name="Rectangle 731"/>
              <p:cNvSpPr>
                <a:spLocks noChangeArrowheads="1"/>
              </p:cNvSpPr>
              <p:nvPr/>
            </p:nvSpPr>
            <p:spPr bwMode="auto">
              <a:xfrm>
                <a:off x="2702" y="2681"/>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4" name="Rectangle 732"/>
              <p:cNvSpPr>
                <a:spLocks noChangeArrowheads="1"/>
              </p:cNvSpPr>
              <p:nvPr/>
            </p:nvSpPr>
            <p:spPr bwMode="auto">
              <a:xfrm>
                <a:off x="3078"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5" name="Rectangle 733"/>
              <p:cNvSpPr>
                <a:spLocks noChangeArrowheads="1"/>
              </p:cNvSpPr>
              <p:nvPr/>
            </p:nvSpPr>
            <p:spPr bwMode="auto">
              <a:xfrm>
                <a:off x="3403"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6" name="Rectangle 734"/>
              <p:cNvSpPr>
                <a:spLocks noChangeArrowheads="1"/>
              </p:cNvSpPr>
              <p:nvPr/>
            </p:nvSpPr>
            <p:spPr bwMode="auto">
              <a:xfrm>
                <a:off x="3407" y="2681"/>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7" name="Rectangle 735"/>
              <p:cNvSpPr>
                <a:spLocks noChangeArrowheads="1"/>
              </p:cNvSpPr>
              <p:nvPr/>
            </p:nvSpPr>
            <p:spPr bwMode="auto">
              <a:xfrm>
                <a:off x="3835"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8" name="Rectangle 736"/>
              <p:cNvSpPr>
                <a:spLocks noChangeArrowheads="1"/>
              </p:cNvSpPr>
              <p:nvPr/>
            </p:nvSpPr>
            <p:spPr bwMode="auto">
              <a:xfrm>
                <a:off x="3839" y="2681"/>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89" name="Rectangle 737"/>
              <p:cNvSpPr>
                <a:spLocks noChangeArrowheads="1"/>
              </p:cNvSpPr>
              <p:nvPr/>
            </p:nvSpPr>
            <p:spPr bwMode="auto">
              <a:xfrm>
                <a:off x="4378" y="2681"/>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0" name="Rectangle 738"/>
              <p:cNvSpPr>
                <a:spLocks noChangeArrowheads="1"/>
              </p:cNvSpPr>
              <p:nvPr/>
            </p:nvSpPr>
            <p:spPr bwMode="auto">
              <a:xfrm>
                <a:off x="4381" y="2681"/>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1" name="Rectangle 739"/>
              <p:cNvSpPr>
                <a:spLocks noChangeArrowheads="1"/>
              </p:cNvSpPr>
              <p:nvPr/>
            </p:nvSpPr>
            <p:spPr bwMode="auto">
              <a:xfrm>
                <a:off x="5026"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2" name="Rectangle 740"/>
              <p:cNvSpPr>
                <a:spLocks noChangeArrowheads="1"/>
              </p:cNvSpPr>
              <p:nvPr/>
            </p:nvSpPr>
            <p:spPr bwMode="auto">
              <a:xfrm>
                <a:off x="6138" y="2681"/>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3" name="Rectangle 741"/>
              <p:cNvSpPr>
                <a:spLocks noChangeArrowheads="1"/>
              </p:cNvSpPr>
              <p:nvPr/>
            </p:nvSpPr>
            <p:spPr bwMode="auto">
              <a:xfrm>
                <a:off x="62"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4" name="Rectangle 742"/>
              <p:cNvSpPr>
                <a:spLocks noChangeArrowheads="1"/>
              </p:cNvSpPr>
              <p:nvPr/>
            </p:nvSpPr>
            <p:spPr bwMode="auto">
              <a:xfrm>
                <a:off x="427"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5" name="Rectangle 743"/>
              <p:cNvSpPr>
                <a:spLocks noChangeArrowheads="1"/>
              </p:cNvSpPr>
              <p:nvPr/>
            </p:nvSpPr>
            <p:spPr bwMode="auto">
              <a:xfrm>
                <a:off x="697" y="268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6" name="Rectangle 744"/>
              <p:cNvSpPr>
                <a:spLocks noChangeArrowheads="1"/>
              </p:cNvSpPr>
              <p:nvPr/>
            </p:nvSpPr>
            <p:spPr bwMode="auto">
              <a:xfrm>
                <a:off x="1077" y="268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7" name="Rectangle 745"/>
              <p:cNvSpPr>
                <a:spLocks noChangeArrowheads="1"/>
              </p:cNvSpPr>
              <p:nvPr/>
            </p:nvSpPr>
            <p:spPr bwMode="auto">
              <a:xfrm>
                <a:off x="1456"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8" name="Rectangle 746"/>
              <p:cNvSpPr>
                <a:spLocks noChangeArrowheads="1"/>
              </p:cNvSpPr>
              <p:nvPr/>
            </p:nvSpPr>
            <p:spPr bwMode="auto">
              <a:xfrm>
                <a:off x="1835"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299" name="Rectangle 747"/>
              <p:cNvSpPr>
                <a:spLocks noChangeArrowheads="1"/>
              </p:cNvSpPr>
              <p:nvPr/>
            </p:nvSpPr>
            <p:spPr bwMode="auto">
              <a:xfrm>
                <a:off x="2266"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0" name="Rectangle 748"/>
              <p:cNvSpPr>
                <a:spLocks noChangeArrowheads="1"/>
              </p:cNvSpPr>
              <p:nvPr/>
            </p:nvSpPr>
            <p:spPr bwMode="auto">
              <a:xfrm>
                <a:off x="2699" y="268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1" name="Rectangle 749"/>
              <p:cNvSpPr>
                <a:spLocks noChangeArrowheads="1"/>
              </p:cNvSpPr>
              <p:nvPr/>
            </p:nvSpPr>
            <p:spPr bwMode="auto">
              <a:xfrm>
                <a:off x="3078"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2" name="Rectangle 750"/>
              <p:cNvSpPr>
                <a:spLocks noChangeArrowheads="1"/>
              </p:cNvSpPr>
              <p:nvPr/>
            </p:nvSpPr>
            <p:spPr bwMode="auto">
              <a:xfrm>
                <a:off x="3403"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3" name="Rectangle 751"/>
              <p:cNvSpPr>
                <a:spLocks noChangeArrowheads="1"/>
              </p:cNvSpPr>
              <p:nvPr/>
            </p:nvSpPr>
            <p:spPr bwMode="auto">
              <a:xfrm>
                <a:off x="3835"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4" name="Rectangle 752"/>
              <p:cNvSpPr>
                <a:spLocks noChangeArrowheads="1"/>
              </p:cNvSpPr>
              <p:nvPr/>
            </p:nvSpPr>
            <p:spPr bwMode="auto">
              <a:xfrm>
                <a:off x="4378" y="2685"/>
                <a:ext cx="3"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5" name="Rectangle 753"/>
              <p:cNvSpPr>
                <a:spLocks noChangeArrowheads="1"/>
              </p:cNvSpPr>
              <p:nvPr/>
            </p:nvSpPr>
            <p:spPr bwMode="auto">
              <a:xfrm>
                <a:off x="5026"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6" name="Rectangle 754"/>
              <p:cNvSpPr>
                <a:spLocks noChangeArrowheads="1"/>
              </p:cNvSpPr>
              <p:nvPr/>
            </p:nvSpPr>
            <p:spPr bwMode="auto">
              <a:xfrm>
                <a:off x="6138" y="2685"/>
                <a:ext cx="4" cy="1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07" name="Rectangle 755"/>
              <p:cNvSpPr>
                <a:spLocks noChangeArrowheads="1"/>
              </p:cNvSpPr>
              <p:nvPr/>
            </p:nvSpPr>
            <p:spPr bwMode="auto">
              <a:xfrm>
                <a:off x="106" y="2873"/>
                <a:ext cx="1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I6</a:t>
                </a:r>
                <a:endParaRPr lang="ru-RU"/>
              </a:p>
            </p:txBody>
          </p:sp>
          <p:sp>
            <p:nvSpPr>
              <p:cNvPr id="24308" name="Rectangle 756"/>
              <p:cNvSpPr>
                <a:spLocks noChangeArrowheads="1"/>
              </p:cNvSpPr>
              <p:nvPr/>
            </p:nvSpPr>
            <p:spPr bwMode="auto">
              <a:xfrm>
                <a:off x="196" y="287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309" name="Rectangle 757"/>
              <p:cNvSpPr>
                <a:spLocks noChangeArrowheads="1"/>
              </p:cNvSpPr>
              <p:nvPr/>
            </p:nvSpPr>
            <p:spPr bwMode="auto">
              <a:xfrm>
                <a:off x="231" y="287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a:t>
                </a:r>
                <a:endParaRPr lang="ru-RU"/>
              </a:p>
            </p:txBody>
          </p:sp>
          <p:sp>
            <p:nvSpPr>
              <p:cNvPr id="24310" name="Rectangle 758"/>
              <p:cNvSpPr>
                <a:spLocks noChangeArrowheads="1"/>
              </p:cNvSpPr>
              <p:nvPr/>
            </p:nvSpPr>
            <p:spPr bwMode="auto">
              <a:xfrm>
                <a:off x="291" y="287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311" name="Rectangle 759"/>
              <p:cNvSpPr>
                <a:spLocks noChangeArrowheads="1"/>
              </p:cNvSpPr>
              <p:nvPr/>
            </p:nvSpPr>
            <p:spPr bwMode="auto">
              <a:xfrm>
                <a:off x="327" y="287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4</a:t>
                </a:r>
                <a:endParaRPr lang="ru-RU"/>
              </a:p>
            </p:txBody>
          </p:sp>
          <p:sp>
            <p:nvSpPr>
              <p:cNvPr id="24312" name="Rectangle 760"/>
              <p:cNvSpPr>
                <a:spLocks noChangeArrowheads="1"/>
              </p:cNvSpPr>
              <p:nvPr/>
            </p:nvSpPr>
            <p:spPr bwMode="auto">
              <a:xfrm>
                <a:off x="386"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13" name="Rectangle 761"/>
              <p:cNvSpPr>
                <a:spLocks noChangeArrowheads="1"/>
              </p:cNvSpPr>
              <p:nvPr/>
            </p:nvSpPr>
            <p:spPr bwMode="auto">
              <a:xfrm>
                <a:off x="489" y="2873"/>
                <a:ext cx="2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6.8</a:t>
                </a:r>
                <a:endParaRPr lang="ru-RU"/>
              </a:p>
            </p:txBody>
          </p:sp>
          <p:sp>
            <p:nvSpPr>
              <p:cNvPr id="24314" name="Rectangle 762"/>
              <p:cNvSpPr>
                <a:spLocks noChangeArrowheads="1"/>
              </p:cNvSpPr>
              <p:nvPr/>
            </p:nvSpPr>
            <p:spPr bwMode="auto">
              <a:xfrm>
                <a:off x="638"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15" name="Rectangle 763"/>
              <p:cNvSpPr>
                <a:spLocks noChangeArrowheads="1"/>
              </p:cNvSpPr>
              <p:nvPr/>
            </p:nvSpPr>
            <p:spPr bwMode="auto">
              <a:xfrm>
                <a:off x="781" y="287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316" name="Rectangle 764"/>
              <p:cNvSpPr>
                <a:spLocks noChangeArrowheads="1"/>
              </p:cNvSpPr>
              <p:nvPr/>
            </p:nvSpPr>
            <p:spPr bwMode="auto">
              <a:xfrm>
                <a:off x="817" y="287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159</a:t>
                </a:r>
                <a:endParaRPr lang="ru-RU"/>
              </a:p>
            </p:txBody>
          </p:sp>
          <p:sp>
            <p:nvSpPr>
              <p:cNvPr id="24317" name="Rectangle 765"/>
              <p:cNvSpPr>
                <a:spLocks noChangeArrowheads="1"/>
              </p:cNvSpPr>
              <p:nvPr/>
            </p:nvSpPr>
            <p:spPr bwMode="auto">
              <a:xfrm>
                <a:off x="995"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18" name="Rectangle 766"/>
              <p:cNvSpPr>
                <a:spLocks noChangeArrowheads="1"/>
              </p:cNvSpPr>
              <p:nvPr/>
            </p:nvSpPr>
            <p:spPr bwMode="auto">
              <a:xfrm>
                <a:off x="1178" y="287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110</a:t>
                </a:r>
                <a:endParaRPr lang="ru-RU"/>
              </a:p>
            </p:txBody>
          </p:sp>
          <p:sp>
            <p:nvSpPr>
              <p:cNvPr id="24319" name="Rectangle 767"/>
              <p:cNvSpPr>
                <a:spLocks noChangeArrowheads="1"/>
              </p:cNvSpPr>
              <p:nvPr/>
            </p:nvSpPr>
            <p:spPr bwMode="auto">
              <a:xfrm>
                <a:off x="1357"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20" name="Rectangle 768"/>
              <p:cNvSpPr>
                <a:spLocks noChangeArrowheads="1"/>
              </p:cNvSpPr>
              <p:nvPr/>
            </p:nvSpPr>
            <p:spPr bwMode="auto">
              <a:xfrm>
                <a:off x="1543" y="287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6.25</a:t>
                </a:r>
                <a:endParaRPr lang="ru-RU"/>
              </a:p>
            </p:txBody>
          </p:sp>
          <p:sp>
            <p:nvSpPr>
              <p:cNvPr id="24321" name="Rectangle 769"/>
              <p:cNvSpPr>
                <a:spLocks noChangeArrowheads="1"/>
              </p:cNvSpPr>
              <p:nvPr/>
            </p:nvSpPr>
            <p:spPr bwMode="auto">
              <a:xfrm>
                <a:off x="1752"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22" name="Rectangle 770"/>
              <p:cNvSpPr>
                <a:spLocks noChangeArrowheads="1"/>
              </p:cNvSpPr>
              <p:nvPr/>
            </p:nvSpPr>
            <p:spPr bwMode="auto">
              <a:xfrm>
                <a:off x="1975" y="2873"/>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a:t>
                </a:r>
                <a:endParaRPr lang="ru-RU"/>
              </a:p>
            </p:txBody>
          </p:sp>
          <p:sp>
            <p:nvSpPr>
              <p:cNvPr id="24323" name="Rectangle 771"/>
              <p:cNvSpPr>
                <a:spLocks noChangeArrowheads="1"/>
              </p:cNvSpPr>
              <p:nvPr/>
            </p:nvSpPr>
            <p:spPr bwMode="auto">
              <a:xfrm>
                <a:off x="2011" y="2873"/>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93</a:t>
                </a:r>
                <a:endParaRPr lang="ru-RU"/>
              </a:p>
            </p:txBody>
          </p:sp>
          <p:sp>
            <p:nvSpPr>
              <p:cNvPr id="24324" name="Rectangle 772"/>
              <p:cNvSpPr>
                <a:spLocks noChangeArrowheads="1"/>
              </p:cNvSpPr>
              <p:nvPr/>
            </p:nvSpPr>
            <p:spPr bwMode="auto">
              <a:xfrm>
                <a:off x="2130"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25" name="Rectangle 773"/>
              <p:cNvSpPr>
                <a:spLocks noChangeArrowheads="1"/>
              </p:cNvSpPr>
              <p:nvPr/>
            </p:nvSpPr>
            <p:spPr bwMode="auto">
              <a:xfrm>
                <a:off x="2395" y="2873"/>
                <a:ext cx="2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108</a:t>
                </a:r>
                <a:endParaRPr lang="ru-RU"/>
              </a:p>
            </p:txBody>
          </p:sp>
          <p:sp>
            <p:nvSpPr>
              <p:cNvPr id="24326" name="Rectangle 774"/>
              <p:cNvSpPr>
                <a:spLocks noChangeArrowheads="1"/>
              </p:cNvSpPr>
              <p:nvPr/>
            </p:nvSpPr>
            <p:spPr bwMode="auto">
              <a:xfrm>
                <a:off x="2573"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27" name="Rectangle 775"/>
              <p:cNvSpPr>
                <a:spLocks noChangeArrowheads="1"/>
              </p:cNvSpPr>
              <p:nvPr/>
            </p:nvSpPr>
            <p:spPr bwMode="auto">
              <a:xfrm>
                <a:off x="2786" y="287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0.04</a:t>
                </a:r>
                <a:endParaRPr lang="ru-RU"/>
              </a:p>
            </p:txBody>
          </p:sp>
          <p:sp>
            <p:nvSpPr>
              <p:cNvPr id="24328" name="Rectangle 776"/>
              <p:cNvSpPr>
                <a:spLocks noChangeArrowheads="1"/>
              </p:cNvSpPr>
              <p:nvPr/>
            </p:nvSpPr>
            <p:spPr bwMode="auto">
              <a:xfrm>
                <a:off x="2995"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29" name="Rectangle 777"/>
              <p:cNvSpPr>
                <a:spLocks noChangeArrowheads="1"/>
              </p:cNvSpPr>
              <p:nvPr/>
            </p:nvSpPr>
            <p:spPr bwMode="auto">
              <a:xfrm>
                <a:off x="3182" y="2873"/>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90</a:t>
                </a:r>
                <a:endParaRPr lang="ru-RU"/>
              </a:p>
            </p:txBody>
          </p:sp>
          <p:sp>
            <p:nvSpPr>
              <p:cNvPr id="24330" name="Rectangle 778"/>
              <p:cNvSpPr>
                <a:spLocks noChangeArrowheads="1"/>
              </p:cNvSpPr>
              <p:nvPr/>
            </p:nvSpPr>
            <p:spPr bwMode="auto">
              <a:xfrm>
                <a:off x="3301"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31" name="Rectangle 779"/>
              <p:cNvSpPr>
                <a:spLocks noChangeArrowheads="1"/>
              </p:cNvSpPr>
              <p:nvPr/>
            </p:nvSpPr>
            <p:spPr bwMode="auto">
              <a:xfrm>
                <a:off x="3591" y="2873"/>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a:t>
                </a:r>
                <a:endParaRPr lang="ru-RU"/>
              </a:p>
            </p:txBody>
          </p:sp>
          <p:sp>
            <p:nvSpPr>
              <p:cNvPr id="24332" name="Rectangle 780"/>
              <p:cNvSpPr>
                <a:spLocks noChangeArrowheads="1"/>
              </p:cNvSpPr>
              <p:nvPr/>
            </p:nvSpPr>
            <p:spPr bwMode="auto">
              <a:xfrm>
                <a:off x="3650"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33" name="Rectangle 781"/>
              <p:cNvSpPr>
                <a:spLocks noChangeArrowheads="1"/>
              </p:cNvSpPr>
              <p:nvPr/>
            </p:nvSpPr>
            <p:spPr bwMode="auto">
              <a:xfrm>
                <a:off x="4049" y="2873"/>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53</a:t>
                </a:r>
                <a:endParaRPr lang="ru-RU"/>
              </a:p>
            </p:txBody>
          </p:sp>
          <p:sp>
            <p:nvSpPr>
              <p:cNvPr id="24334" name="Rectangle 782"/>
              <p:cNvSpPr>
                <a:spLocks noChangeArrowheads="1"/>
              </p:cNvSpPr>
              <p:nvPr/>
            </p:nvSpPr>
            <p:spPr bwMode="auto">
              <a:xfrm>
                <a:off x="4168"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35" name="Rectangle 783"/>
              <p:cNvSpPr>
                <a:spLocks noChangeArrowheads="1"/>
              </p:cNvSpPr>
              <p:nvPr/>
            </p:nvSpPr>
            <p:spPr bwMode="auto">
              <a:xfrm>
                <a:off x="4599" y="2873"/>
                <a:ext cx="2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0.07</a:t>
                </a:r>
                <a:endParaRPr lang="ru-RU"/>
              </a:p>
            </p:txBody>
          </p:sp>
          <p:sp>
            <p:nvSpPr>
              <p:cNvPr id="24336" name="Rectangle 784"/>
              <p:cNvSpPr>
                <a:spLocks noChangeArrowheads="1"/>
              </p:cNvSpPr>
              <p:nvPr/>
            </p:nvSpPr>
            <p:spPr bwMode="auto">
              <a:xfrm>
                <a:off x="4808" y="2873"/>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37" name="Rectangle 785"/>
              <p:cNvSpPr>
                <a:spLocks noChangeArrowheads="1"/>
              </p:cNvSpPr>
              <p:nvPr/>
            </p:nvSpPr>
            <p:spPr bwMode="auto">
              <a:xfrm>
                <a:off x="5298" y="2558"/>
                <a:ext cx="4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70 mg N</a:t>
                </a:r>
                <a:endParaRPr lang="ru-RU"/>
              </a:p>
            </p:txBody>
          </p:sp>
          <p:sp>
            <p:nvSpPr>
              <p:cNvPr id="24338" name="Rectangle 786"/>
              <p:cNvSpPr>
                <a:spLocks noChangeArrowheads="1"/>
              </p:cNvSpPr>
              <p:nvPr/>
            </p:nvSpPr>
            <p:spPr bwMode="auto">
              <a:xfrm>
                <a:off x="5715" y="2608"/>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24339" name="Rectangle 787"/>
              <p:cNvSpPr>
                <a:spLocks noChangeArrowheads="1"/>
              </p:cNvSpPr>
              <p:nvPr/>
            </p:nvSpPr>
            <p:spPr bwMode="auto">
              <a:xfrm>
                <a:off x="5753" y="2558"/>
                <a:ext cx="1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H</a:t>
                </a:r>
                <a:endParaRPr lang="ru-RU"/>
              </a:p>
            </p:txBody>
          </p:sp>
          <p:sp>
            <p:nvSpPr>
              <p:cNvPr id="24340" name="Rectangle 788"/>
              <p:cNvSpPr>
                <a:spLocks noChangeArrowheads="1"/>
              </p:cNvSpPr>
              <p:nvPr/>
            </p:nvSpPr>
            <p:spPr bwMode="auto">
              <a:xfrm>
                <a:off x="5830" y="2608"/>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4</a:t>
                </a:r>
                <a:endParaRPr lang="ru-RU"/>
              </a:p>
            </p:txBody>
          </p:sp>
          <p:sp>
            <p:nvSpPr>
              <p:cNvPr id="24341" name="Rectangle 789"/>
              <p:cNvSpPr>
                <a:spLocks noChangeArrowheads="1"/>
              </p:cNvSpPr>
              <p:nvPr/>
            </p:nvSpPr>
            <p:spPr bwMode="auto">
              <a:xfrm>
                <a:off x="5869" y="2558"/>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42" name="Rectangle 790"/>
              <p:cNvSpPr>
                <a:spLocks noChangeArrowheads="1"/>
              </p:cNvSpPr>
              <p:nvPr/>
            </p:nvSpPr>
            <p:spPr bwMode="auto">
              <a:xfrm>
                <a:off x="5217" y="2681"/>
                <a:ext cx="82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stainless steel</a:t>
                </a:r>
                <a:endParaRPr lang="ru-RU"/>
              </a:p>
            </p:txBody>
          </p:sp>
          <p:sp>
            <p:nvSpPr>
              <p:cNvPr id="24343" name="Rectangle 791"/>
              <p:cNvSpPr>
                <a:spLocks noChangeArrowheads="1"/>
              </p:cNvSpPr>
              <p:nvPr/>
            </p:nvSpPr>
            <p:spPr bwMode="auto">
              <a:xfrm>
                <a:off x="5949" y="2681"/>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44" name="Rectangle 792"/>
              <p:cNvSpPr>
                <a:spLocks noChangeArrowheads="1"/>
              </p:cNvSpPr>
              <p:nvPr/>
            </p:nvSpPr>
            <p:spPr bwMode="auto">
              <a:xfrm>
                <a:off x="5383" y="2804"/>
                <a:ext cx="43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375 cm</a:t>
                </a:r>
                <a:endParaRPr lang="ru-RU"/>
              </a:p>
            </p:txBody>
          </p:sp>
          <p:sp>
            <p:nvSpPr>
              <p:cNvPr id="24345" name="Rectangle 793"/>
              <p:cNvSpPr>
                <a:spLocks noChangeArrowheads="1"/>
              </p:cNvSpPr>
              <p:nvPr/>
            </p:nvSpPr>
            <p:spPr bwMode="auto">
              <a:xfrm>
                <a:off x="5746" y="2790"/>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24346" name="Rectangle 794"/>
              <p:cNvSpPr>
                <a:spLocks noChangeArrowheads="1"/>
              </p:cNvSpPr>
              <p:nvPr/>
            </p:nvSpPr>
            <p:spPr bwMode="auto">
              <a:xfrm>
                <a:off x="5784" y="280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47" name="Rectangle 795"/>
              <p:cNvSpPr>
                <a:spLocks noChangeArrowheads="1"/>
              </p:cNvSpPr>
              <p:nvPr/>
            </p:nvSpPr>
            <p:spPr bwMode="auto">
              <a:xfrm>
                <a:off x="5152" y="2934"/>
                <a:ext cx="12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V</a:t>
                </a:r>
                <a:endParaRPr lang="ru-RU"/>
              </a:p>
            </p:txBody>
          </p:sp>
          <p:sp>
            <p:nvSpPr>
              <p:cNvPr id="24348" name="Rectangle 796"/>
              <p:cNvSpPr>
                <a:spLocks noChangeArrowheads="1"/>
              </p:cNvSpPr>
              <p:nvPr/>
            </p:nvSpPr>
            <p:spPr bwMode="auto">
              <a:xfrm>
                <a:off x="5224" y="2985"/>
                <a:ext cx="17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corr</a:t>
                </a:r>
                <a:endParaRPr lang="ru-RU"/>
              </a:p>
            </p:txBody>
          </p:sp>
          <p:sp>
            <p:nvSpPr>
              <p:cNvPr id="24349" name="Rectangle 797"/>
              <p:cNvSpPr>
                <a:spLocks noChangeArrowheads="1"/>
              </p:cNvSpPr>
              <p:nvPr/>
            </p:nvSpPr>
            <p:spPr bwMode="auto">
              <a:xfrm>
                <a:off x="5358" y="2934"/>
                <a:ext cx="57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~0.2 mg/h</a:t>
                </a:r>
                <a:endParaRPr lang="ru-RU"/>
              </a:p>
            </p:txBody>
          </p:sp>
          <p:sp>
            <p:nvSpPr>
              <p:cNvPr id="24350" name="Rectangle 798"/>
              <p:cNvSpPr>
                <a:spLocks noChangeArrowheads="1"/>
              </p:cNvSpPr>
              <p:nvPr/>
            </p:nvSpPr>
            <p:spPr bwMode="auto">
              <a:xfrm>
                <a:off x="5853" y="2925"/>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latin typeface="Symbol" pitchFamily="18" charset="2"/>
                  </a:rPr>
                  <a:t>Ч</a:t>
                </a:r>
                <a:endParaRPr lang="ru-RU"/>
              </a:p>
            </p:txBody>
          </p:sp>
          <p:sp>
            <p:nvSpPr>
              <p:cNvPr id="24351" name="Rectangle 799"/>
              <p:cNvSpPr>
                <a:spLocks noChangeArrowheads="1"/>
              </p:cNvSpPr>
              <p:nvPr/>
            </p:nvSpPr>
            <p:spPr bwMode="auto">
              <a:xfrm>
                <a:off x="5880" y="2934"/>
                <a:ext cx="15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m</a:t>
                </a:r>
                <a:endParaRPr lang="ru-RU"/>
              </a:p>
            </p:txBody>
          </p:sp>
          <p:sp>
            <p:nvSpPr>
              <p:cNvPr id="24352" name="Rectangle 800"/>
              <p:cNvSpPr>
                <a:spLocks noChangeArrowheads="1"/>
              </p:cNvSpPr>
              <p:nvPr/>
            </p:nvSpPr>
            <p:spPr bwMode="auto">
              <a:xfrm>
                <a:off x="5976" y="2920"/>
                <a:ext cx="7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b="1">
                    <a:solidFill>
                      <a:srgbClr val="000000"/>
                    </a:solidFill>
                  </a:rPr>
                  <a:t>2</a:t>
                </a:r>
                <a:endParaRPr lang="ru-RU"/>
              </a:p>
            </p:txBody>
          </p:sp>
          <p:sp>
            <p:nvSpPr>
              <p:cNvPr id="24353" name="Rectangle 801"/>
              <p:cNvSpPr>
                <a:spLocks noChangeArrowheads="1"/>
              </p:cNvSpPr>
              <p:nvPr/>
            </p:nvSpPr>
            <p:spPr bwMode="auto">
              <a:xfrm>
                <a:off x="6014" y="2934"/>
                <a:ext cx="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300" b="1">
                    <a:solidFill>
                      <a:srgbClr val="000000"/>
                    </a:solidFill>
                  </a:rPr>
                  <a:t> </a:t>
                </a:r>
                <a:endParaRPr lang="ru-RU"/>
              </a:p>
            </p:txBody>
          </p:sp>
          <p:sp>
            <p:nvSpPr>
              <p:cNvPr id="24354" name="Rectangle 802"/>
              <p:cNvSpPr>
                <a:spLocks noChangeArrowheads="1"/>
              </p:cNvSpPr>
              <p:nvPr/>
            </p:nvSpPr>
            <p:spPr bwMode="auto">
              <a:xfrm>
                <a:off x="62"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55" name="Rectangle 803"/>
              <p:cNvSpPr>
                <a:spLocks noChangeArrowheads="1"/>
              </p:cNvSpPr>
              <p:nvPr/>
            </p:nvSpPr>
            <p:spPr bwMode="auto">
              <a:xfrm>
                <a:off x="66" y="2808"/>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56" name="Rectangle 804"/>
              <p:cNvSpPr>
                <a:spLocks noChangeArrowheads="1"/>
              </p:cNvSpPr>
              <p:nvPr/>
            </p:nvSpPr>
            <p:spPr bwMode="auto">
              <a:xfrm>
                <a:off x="427"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57" name="Rectangle 805"/>
              <p:cNvSpPr>
                <a:spLocks noChangeArrowheads="1"/>
              </p:cNvSpPr>
              <p:nvPr/>
            </p:nvSpPr>
            <p:spPr bwMode="auto">
              <a:xfrm>
                <a:off x="431" y="2808"/>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58" name="Rectangle 806"/>
              <p:cNvSpPr>
                <a:spLocks noChangeArrowheads="1"/>
              </p:cNvSpPr>
              <p:nvPr/>
            </p:nvSpPr>
            <p:spPr bwMode="auto">
              <a:xfrm>
                <a:off x="697" y="280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59" name="Rectangle 807"/>
              <p:cNvSpPr>
                <a:spLocks noChangeArrowheads="1"/>
              </p:cNvSpPr>
              <p:nvPr/>
            </p:nvSpPr>
            <p:spPr bwMode="auto">
              <a:xfrm>
                <a:off x="700" y="2808"/>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0" name="Rectangle 808"/>
              <p:cNvSpPr>
                <a:spLocks noChangeArrowheads="1"/>
              </p:cNvSpPr>
              <p:nvPr/>
            </p:nvSpPr>
            <p:spPr bwMode="auto">
              <a:xfrm>
                <a:off x="1077" y="280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1" name="Rectangle 809"/>
              <p:cNvSpPr>
                <a:spLocks noChangeArrowheads="1"/>
              </p:cNvSpPr>
              <p:nvPr/>
            </p:nvSpPr>
            <p:spPr bwMode="auto">
              <a:xfrm>
                <a:off x="1080" y="280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2" name="Rectangle 810"/>
              <p:cNvSpPr>
                <a:spLocks noChangeArrowheads="1"/>
              </p:cNvSpPr>
              <p:nvPr/>
            </p:nvSpPr>
            <p:spPr bwMode="auto">
              <a:xfrm>
                <a:off x="1456"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3" name="Rectangle 811"/>
              <p:cNvSpPr>
                <a:spLocks noChangeArrowheads="1"/>
              </p:cNvSpPr>
              <p:nvPr/>
            </p:nvSpPr>
            <p:spPr bwMode="auto">
              <a:xfrm>
                <a:off x="1460" y="2808"/>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4" name="Rectangle 812"/>
              <p:cNvSpPr>
                <a:spLocks noChangeArrowheads="1"/>
              </p:cNvSpPr>
              <p:nvPr/>
            </p:nvSpPr>
            <p:spPr bwMode="auto">
              <a:xfrm>
                <a:off x="1835"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5" name="Rectangle 813"/>
              <p:cNvSpPr>
                <a:spLocks noChangeArrowheads="1"/>
              </p:cNvSpPr>
              <p:nvPr/>
            </p:nvSpPr>
            <p:spPr bwMode="auto">
              <a:xfrm>
                <a:off x="1839" y="2808"/>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6" name="Rectangle 814"/>
              <p:cNvSpPr>
                <a:spLocks noChangeArrowheads="1"/>
              </p:cNvSpPr>
              <p:nvPr/>
            </p:nvSpPr>
            <p:spPr bwMode="auto">
              <a:xfrm>
                <a:off x="2266"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7" name="Rectangle 815"/>
              <p:cNvSpPr>
                <a:spLocks noChangeArrowheads="1"/>
              </p:cNvSpPr>
              <p:nvPr/>
            </p:nvSpPr>
            <p:spPr bwMode="auto">
              <a:xfrm>
                <a:off x="2270" y="2808"/>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8" name="Rectangle 816"/>
              <p:cNvSpPr>
                <a:spLocks noChangeArrowheads="1"/>
              </p:cNvSpPr>
              <p:nvPr/>
            </p:nvSpPr>
            <p:spPr bwMode="auto">
              <a:xfrm>
                <a:off x="2699" y="280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69" name="Rectangle 817"/>
              <p:cNvSpPr>
                <a:spLocks noChangeArrowheads="1"/>
              </p:cNvSpPr>
              <p:nvPr/>
            </p:nvSpPr>
            <p:spPr bwMode="auto">
              <a:xfrm>
                <a:off x="2702" y="280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0" name="Rectangle 818"/>
              <p:cNvSpPr>
                <a:spLocks noChangeArrowheads="1"/>
              </p:cNvSpPr>
              <p:nvPr/>
            </p:nvSpPr>
            <p:spPr bwMode="auto">
              <a:xfrm>
                <a:off x="3078"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1" name="Rectangle 819"/>
              <p:cNvSpPr>
                <a:spLocks noChangeArrowheads="1"/>
              </p:cNvSpPr>
              <p:nvPr/>
            </p:nvSpPr>
            <p:spPr bwMode="auto">
              <a:xfrm>
                <a:off x="3082" y="2808"/>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2" name="Rectangle 820"/>
              <p:cNvSpPr>
                <a:spLocks noChangeArrowheads="1"/>
              </p:cNvSpPr>
              <p:nvPr/>
            </p:nvSpPr>
            <p:spPr bwMode="auto">
              <a:xfrm>
                <a:off x="3403"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3" name="Rectangle 821"/>
              <p:cNvSpPr>
                <a:spLocks noChangeArrowheads="1"/>
              </p:cNvSpPr>
              <p:nvPr/>
            </p:nvSpPr>
            <p:spPr bwMode="auto">
              <a:xfrm>
                <a:off x="3407" y="2808"/>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4" name="Rectangle 822"/>
              <p:cNvSpPr>
                <a:spLocks noChangeArrowheads="1"/>
              </p:cNvSpPr>
              <p:nvPr/>
            </p:nvSpPr>
            <p:spPr bwMode="auto">
              <a:xfrm>
                <a:off x="3835"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5" name="Rectangle 823"/>
              <p:cNvSpPr>
                <a:spLocks noChangeArrowheads="1"/>
              </p:cNvSpPr>
              <p:nvPr/>
            </p:nvSpPr>
            <p:spPr bwMode="auto">
              <a:xfrm>
                <a:off x="3839" y="2808"/>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6" name="Rectangle 824"/>
              <p:cNvSpPr>
                <a:spLocks noChangeArrowheads="1"/>
              </p:cNvSpPr>
              <p:nvPr/>
            </p:nvSpPr>
            <p:spPr bwMode="auto">
              <a:xfrm>
                <a:off x="4378" y="280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sp>
          <p:nvSpPr>
            <p:cNvPr id="24378" name="Rectangle 826"/>
            <p:cNvSpPr>
              <a:spLocks noChangeArrowheads="1"/>
            </p:cNvSpPr>
            <p:nvPr/>
          </p:nvSpPr>
          <p:spPr bwMode="auto">
            <a:xfrm>
              <a:off x="4381" y="2808"/>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79" name="Rectangle 827"/>
            <p:cNvSpPr>
              <a:spLocks noChangeArrowheads="1"/>
            </p:cNvSpPr>
            <p:nvPr/>
          </p:nvSpPr>
          <p:spPr bwMode="auto">
            <a:xfrm>
              <a:off x="5026"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0" name="Rectangle 828"/>
            <p:cNvSpPr>
              <a:spLocks noChangeArrowheads="1"/>
            </p:cNvSpPr>
            <p:nvPr/>
          </p:nvSpPr>
          <p:spPr bwMode="auto">
            <a:xfrm>
              <a:off x="6138" y="28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1" name="Rectangle 829"/>
            <p:cNvSpPr>
              <a:spLocks noChangeArrowheads="1"/>
            </p:cNvSpPr>
            <p:nvPr/>
          </p:nvSpPr>
          <p:spPr bwMode="auto">
            <a:xfrm>
              <a:off x="62"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2" name="Rectangle 830"/>
            <p:cNvSpPr>
              <a:spLocks noChangeArrowheads="1"/>
            </p:cNvSpPr>
            <p:nvPr/>
          </p:nvSpPr>
          <p:spPr bwMode="auto">
            <a:xfrm>
              <a:off x="62"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3" name="Rectangle 831"/>
            <p:cNvSpPr>
              <a:spLocks noChangeArrowheads="1"/>
            </p:cNvSpPr>
            <p:nvPr/>
          </p:nvSpPr>
          <p:spPr bwMode="auto">
            <a:xfrm>
              <a:off x="62"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4" name="Rectangle 832"/>
            <p:cNvSpPr>
              <a:spLocks noChangeArrowheads="1"/>
            </p:cNvSpPr>
            <p:nvPr/>
          </p:nvSpPr>
          <p:spPr bwMode="auto">
            <a:xfrm>
              <a:off x="66" y="3058"/>
              <a:ext cx="3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5" name="Rectangle 833"/>
            <p:cNvSpPr>
              <a:spLocks noChangeArrowheads="1"/>
            </p:cNvSpPr>
            <p:nvPr/>
          </p:nvSpPr>
          <p:spPr bwMode="auto">
            <a:xfrm>
              <a:off x="427"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6" name="Rectangle 834"/>
            <p:cNvSpPr>
              <a:spLocks noChangeArrowheads="1"/>
            </p:cNvSpPr>
            <p:nvPr/>
          </p:nvSpPr>
          <p:spPr bwMode="auto">
            <a:xfrm>
              <a:off x="427"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7" name="Rectangle 835"/>
            <p:cNvSpPr>
              <a:spLocks noChangeArrowheads="1"/>
            </p:cNvSpPr>
            <p:nvPr/>
          </p:nvSpPr>
          <p:spPr bwMode="auto">
            <a:xfrm>
              <a:off x="431" y="3058"/>
              <a:ext cx="2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8" name="Rectangle 836"/>
            <p:cNvSpPr>
              <a:spLocks noChangeArrowheads="1"/>
            </p:cNvSpPr>
            <p:nvPr/>
          </p:nvSpPr>
          <p:spPr bwMode="auto">
            <a:xfrm>
              <a:off x="697" y="2812"/>
              <a:ext cx="3"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89" name="Rectangle 837"/>
            <p:cNvSpPr>
              <a:spLocks noChangeArrowheads="1"/>
            </p:cNvSpPr>
            <p:nvPr/>
          </p:nvSpPr>
          <p:spPr bwMode="auto">
            <a:xfrm>
              <a:off x="697" y="305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0" name="Rectangle 838"/>
            <p:cNvSpPr>
              <a:spLocks noChangeArrowheads="1"/>
            </p:cNvSpPr>
            <p:nvPr/>
          </p:nvSpPr>
          <p:spPr bwMode="auto">
            <a:xfrm>
              <a:off x="700" y="3058"/>
              <a:ext cx="3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1" name="Rectangle 839"/>
            <p:cNvSpPr>
              <a:spLocks noChangeArrowheads="1"/>
            </p:cNvSpPr>
            <p:nvPr/>
          </p:nvSpPr>
          <p:spPr bwMode="auto">
            <a:xfrm>
              <a:off x="1077" y="2812"/>
              <a:ext cx="3"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2" name="Rectangle 840"/>
            <p:cNvSpPr>
              <a:spLocks noChangeArrowheads="1"/>
            </p:cNvSpPr>
            <p:nvPr/>
          </p:nvSpPr>
          <p:spPr bwMode="auto">
            <a:xfrm>
              <a:off x="1077" y="305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3" name="Rectangle 841"/>
            <p:cNvSpPr>
              <a:spLocks noChangeArrowheads="1"/>
            </p:cNvSpPr>
            <p:nvPr/>
          </p:nvSpPr>
          <p:spPr bwMode="auto">
            <a:xfrm>
              <a:off x="1080" y="305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4" name="Rectangle 842"/>
            <p:cNvSpPr>
              <a:spLocks noChangeArrowheads="1"/>
            </p:cNvSpPr>
            <p:nvPr/>
          </p:nvSpPr>
          <p:spPr bwMode="auto">
            <a:xfrm>
              <a:off x="1456"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5" name="Rectangle 843"/>
            <p:cNvSpPr>
              <a:spLocks noChangeArrowheads="1"/>
            </p:cNvSpPr>
            <p:nvPr/>
          </p:nvSpPr>
          <p:spPr bwMode="auto">
            <a:xfrm>
              <a:off x="1456"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6" name="Rectangle 844"/>
            <p:cNvSpPr>
              <a:spLocks noChangeArrowheads="1"/>
            </p:cNvSpPr>
            <p:nvPr/>
          </p:nvSpPr>
          <p:spPr bwMode="auto">
            <a:xfrm>
              <a:off x="1460" y="3058"/>
              <a:ext cx="37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7" name="Rectangle 845"/>
            <p:cNvSpPr>
              <a:spLocks noChangeArrowheads="1"/>
            </p:cNvSpPr>
            <p:nvPr/>
          </p:nvSpPr>
          <p:spPr bwMode="auto">
            <a:xfrm>
              <a:off x="1835"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8" name="Rectangle 846"/>
            <p:cNvSpPr>
              <a:spLocks noChangeArrowheads="1"/>
            </p:cNvSpPr>
            <p:nvPr/>
          </p:nvSpPr>
          <p:spPr bwMode="auto">
            <a:xfrm>
              <a:off x="1835"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399" name="Rectangle 847"/>
            <p:cNvSpPr>
              <a:spLocks noChangeArrowheads="1"/>
            </p:cNvSpPr>
            <p:nvPr/>
          </p:nvSpPr>
          <p:spPr bwMode="auto">
            <a:xfrm>
              <a:off x="1839" y="3058"/>
              <a:ext cx="42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0" name="Rectangle 848"/>
            <p:cNvSpPr>
              <a:spLocks noChangeArrowheads="1"/>
            </p:cNvSpPr>
            <p:nvPr/>
          </p:nvSpPr>
          <p:spPr bwMode="auto">
            <a:xfrm>
              <a:off x="2266"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1" name="Rectangle 849"/>
            <p:cNvSpPr>
              <a:spLocks noChangeArrowheads="1"/>
            </p:cNvSpPr>
            <p:nvPr/>
          </p:nvSpPr>
          <p:spPr bwMode="auto">
            <a:xfrm>
              <a:off x="2266"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2" name="Rectangle 850"/>
            <p:cNvSpPr>
              <a:spLocks noChangeArrowheads="1"/>
            </p:cNvSpPr>
            <p:nvPr/>
          </p:nvSpPr>
          <p:spPr bwMode="auto">
            <a:xfrm>
              <a:off x="2270" y="3058"/>
              <a:ext cx="42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3" name="Rectangle 851"/>
            <p:cNvSpPr>
              <a:spLocks noChangeArrowheads="1"/>
            </p:cNvSpPr>
            <p:nvPr/>
          </p:nvSpPr>
          <p:spPr bwMode="auto">
            <a:xfrm>
              <a:off x="2699" y="2812"/>
              <a:ext cx="3"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4" name="Rectangle 852"/>
            <p:cNvSpPr>
              <a:spLocks noChangeArrowheads="1"/>
            </p:cNvSpPr>
            <p:nvPr/>
          </p:nvSpPr>
          <p:spPr bwMode="auto">
            <a:xfrm>
              <a:off x="2699" y="305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5" name="Rectangle 853"/>
            <p:cNvSpPr>
              <a:spLocks noChangeArrowheads="1"/>
            </p:cNvSpPr>
            <p:nvPr/>
          </p:nvSpPr>
          <p:spPr bwMode="auto">
            <a:xfrm>
              <a:off x="2702" y="3058"/>
              <a:ext cx="37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6" name="Rectangle 854"/>
            <p:cNvSpPr>
              <a:spLocks noChangeArrowheads="1"/>
            </p:cNvSpPr>
            <p:nvPr/>
          </p:nvSpPr>
          <p:spPr bwMode="auto">
            <a:xfrm>
              <a:off x="3078"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7" name="Rectangle 855"/>
            <p:cNvSpPr>
              <a:spLocks noChangeArrowheads="1"/>
            </p:cNvSpPr>
            <p:nvPr/>
          </p:nvSpPr>
          <p:spPr bwMode="auto">
            <a:xfrm>
              <a:off x="3078"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8" name="Rectangle 856"/>
            <p:cNvSpPr>
              <a:spLocks noChangeArrowheads="1"/>
            </p:cNvSpPr>
            <p:nvPr/>
          </p:nvSpPr>
          <p:spPr bwMode="auto">
            <a:xfrm>
              <a:off x="3082" y="3058"/>
              <a:ext cx="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09" name="Rectangle 857"/>
            <p:cNvSpPr>
              <a:spLocks noChangeArrowheads="1"/>
            </p:cNvSpPr>
            <p:nvPr/>
          </p:nvSpPr>
          <p:spPr bwMode="auto">
            <a:xfrm>
              <a:off x="3403"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0" name="Rectangle 858"/>
            <p:cNvSpPr>
              <a:spLocks noChangeArrowheads="1"/>
            </p:cNvSpPr>
            <p:nvPr/>
          </p:nvSpPr>
          <p:spPr bwMode="auto">
            <a:xfrm>
              <a:off x="3403"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1" name="Rectangle 859"/>
            <p:cNvSpPr>
              <a:spLocks noChangeArrowheads="1"/>
            </p:cNvSpPr>
            <p:nvPr/>
          </p:nvSpPr>
          <p:spPr bwMode="auto">
            <a:xfrm>
              <a:off x="3407" y="3058"/>
              <a:ext cx="4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2" name="Rectangle 860"/>
            <p:cNvSpPr>
              <a:spLocks noChangeArrowheads="1"/>
            </p:cNvSpPr>
            <p:nvPr/>
          </p:nvSpPr>
          <p:spPr bwMode="auto">
            <a:xfrm>
              <a:off x="3835"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3" name="Rectangle 861"/>
            <p:cNvSpPr>
              <a:spLocks noChangeArrowheads="1"/>
            </p:cNvSpPr>
            <p:nvPr/>
          </p:nvSpPr>
          <p:spPr bwMode="auto">
            <a:xfrm>
              <a:off x="3835"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4" name="Rectangle 862"/>
            <p:cNvSpPr>
              <a:spLocks noChangeArrowheads="1"/>
            </p:cNvSpPr>
            <p:nvPr/>
          </p:nvSpPr>
          <p:spPr bwMode="auto">
            <a:xfrm>
              <a:off x="3839" y="3058"/>
              <a:ext cx="53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5" name="Rectangle 863"/>
            <p:cNvSpPr>
              <a:spLocks noChangeArrowheads="1"/>
            </p:cNvSpPr>
            <p:nvPr/>
          </p:nvSpPr>
          <p:spPr bwMode="auto">
            <a:xfrm>
              <a:off x="4378" y="2812"/>
              <a:ext cx="3"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6" name="Rectangle 864"/>
            <p:cNvSpPr>
              <a:spLocks noChangeArrowheads="1"/>
            </p:cNvSpPr>
            <p:nvPr/>
          </p:nvSpPr>
          <p:spPr bwMode="auto">
            <a:xfrm>
              <a:off x="4378" y="305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7" name="Rectangle 865"/>
            <p:cNvSpPr>
              <a:spLocks noChangeArrowheads="1"/>
            </p:cNvSpPr>
            <p:nvPr/>
          </p:nvSpPr>
          <p:spPr bwMode="auto">
            <a:xfrm>
              <a:off x="4381" y="3058"/>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8" name="Rectangle 866"/>
            <p:cNvSpPr>
              <a:spLocks noChangeArrowheads="1"/>
            </p:cNvSpPr>
            <p:nvPr/>
          </p:nvSpPr>
          <p:spPr bwMode="auto">
            <a:xfrm>
              <a:off x="5026"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19" name="Rectangle 867"/>
            <p:cNvSpPr>
              <a:spLocks noChangeArrowheads="1"/>
            </p:cNvSpPr>
            <p:nvPr/>
          </p:nvSpPr>
          <p:spPr bwMode="auto">
            <a:xfrm>
              <a:off x="5026"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20" name="Rectangle 868"/>
            <p:cNvSpPr>
              <a:spLocks noChangeArrowheads="1"/>
            </p:cNvSpPr>
            <p:nvPr/>
          </p:nvSpPr>
          <p:spPr bwMode="auto">
            <a:xfrm>
              <a:off x="5030" y="3058"/>
              <a:ext cx="11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21" name="Rectangle 869"/>
            <p:cNvSpPr>
              <a:spLocks noChangeArrowheads="1"/>
            </p:cNvSpPr>
            <p:nvPr/>
          </p:nvSpPr>
          <p:spPr bwMode="auto">
            <a:xfrm>
              <a:off x="6138" y="2812"/>
              <a:ext cx="4"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22" name="Rectangle 870"/>
            <p:cNvSpPr>
              <a:spLocks noChangeArrowheads="1"/>
            </p:cNvSpPr>
            <p:nvPr/>
          </p:nvSpPr>
          <p:spPr bwMode="auto">
            <a:xfrm>
              <a:off x="6138"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23" name="Rectangle 871"/>
            <p:cNvSpPr>
              <a:spLocks noChangeArrowheads="1"/>
            </p:cNvSpPr>
            <p:nvPr/>
          </p:nvSpPr>
          <p:spPr bwMode="auto">
            <a:xfrm>
              <a:off x="6138" y="305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4424" name="Rectangle 872"/>
            <p:cNvSpPr>
              <a:spLocks noChangeArrowheads="1"/>
            </p:cNvSpPr>
            <p:nvPr/>
          </p:nvSpPr>
          <p:spPr bwMode="auto">
            <a:xfrm>
              <a:off x="375" y="3063"/>
              <a:ext cx="6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a:solidFill>
                    <a:srgbClr val="000000"/>
                  </a:solidFill>
                  <a:latin typeface="Times New Roman" pitchFamily="18" charset="0"/>
                </a:rPr>
                <a:t> </a:t>
              </a:r>
              <a:endParaRPr lang="ru-RU"/>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3569"/>
                                        </p:tgtEl>
                                        <p:attrNameLst>
                                          <p:attrName>style.visibility</p:attrName>
                                        </p:attrNameLst>
                                      </p:cBhvr>
                                      <p:to>
                                        <p:strVal val="visible"/>
                                      </p:to>
                                    </p:set>
                                    <p:animEffect transition="in" filter="blinds(vertical)">
                                      <p:cBhvr>
                                        <p:cTn id="7" dur="500"/>
                                        <p:tgtEl>
                                          <p:spTgt spid="23569"/>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23573"/>
                                        </p:tgtEl>
                                        <p:attrNameLst>
                                          <p:attrName>style.visibility</p:attrName>
                                        </p:attrNameLst>
                                      </p:cBhvr>
                                      <p:to>
                                        <p:strVal val="visible"/>
                                      </p:to>
                                    </p:set>
                                    <p:animEffect transition="in" filter="wedge">
                                      <p:cBhvr>
                                        <p:cTn id="11" dur="500"/>
                                        <p:tgtEl>
                                          <p:spTgt spid="23573"/>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blinds(vertical)">
                                      <p:cBhvr>
                                        <p:cTn id="15"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36C8906-5CB1-41FB-AB79-01F42A7ECD55}" type="slidenum">
              <a:rPr lang="ru-RU"/>
              <a:pPr/>
              <a:t>22</a:t>
            </a:fld>
            <a:endParaRPr lang="ru-RU"/>
          </a:p>
        </p:txBody>
      </p:sp>
      <p:sp>
        <p:nvSpPr>
          <p:cNvPr id="36866" name="Text Box 2"/>
          <p:cNvSpPr txBox="1">
            <a:spLocks noChangeArrowheads="1"/>
          </p:cNvSpPr>
          <p:nvPr/>
        </p:nvSpPr>
        <p:spPr bwMode="auto">
          <a:xfrm>
            <a:off x="144463" y="136525"/>
            <a:ext cx="9575800" cy="6526213"/>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n-US" sz="2400" b="1">
                <a:solidFill>
                  <a:srgbClr val="FF0000"/>
                </a:solidFill>
                <a:effectLst>
                  <a:outerShdw blurRad="38100" dist="38100" dir="2700000" algn="tl">
                    <a:srgbClr val="000000"/>
                  </a:outerShdw>
                </a:effectLst>
              </a:rPr>
              <a:t>CONCLUSION</a:t>
            </a:r>
          </a:p>
          <a:p>
            <a:pPr algn="just">
              <a:lnSpc>
                <a:spcPct val="110000"/>
              </a:lnSpc>
            </a:pPr>
            <a:r>
              <a:rPr lang="en-US" b="1">
                <a:solidFill>
                  <a:srgbClr val="000000"/>
                </a:solidFill>
              </a:rPr>
              <a:t>     1. Methodic of the analysis of iodine forms in aqueous and gas phase are fulfilled. For analyses of aqueous phase chromatographic and kinetic analytical methods are selected; for the analysis in a steam-gaseous phase - method of spectrometry of ionic mobility and sorption-desorption of iodine gaseous forms by CFM with subsequent determination iodide-ion in a solution.</a:t>
            </a:r>
          </a:p>
          <a:p>
            <a:pPr algn="just">
              <a:lnSpc>
                <a:spcPct val="110000"/>
              </a:lnSpc>
            </a:pPr>
            <a:r>
              <a:rPr lang="en-US" b="1">
                <a:solidFill>
                  <a:srgbClr val="000000"/>
                </a:solidFill>
              </a:rPr>
              <a:t>     2. Equipment for carrying out of experiments is performed and approved: ampoules and an autoclave; devices for sampling aqueous and gas phases; devices for maintenance of the given temperature during experiment; installations for a gamma irradiation of investigated systems.</a:t>
            </a:r>
          </a:p>
          <a:p>
            <a:pPr algn="just">
              <a:lnSpc>
                <a:spcPct val="110000"/>
              </a:lnSpc>
            </a:pPr>
            <a:r>
              <a:rPr lang="en-US" b="1">
                <a:solidFill>
                  <a:srgbClr val="000000"/>
                </a:solidFill>
              </a:rPr>
              <a:t>    3. Procedure of fulfillment of experimental tests, sampling and sample analysis for experiments with γ-irradiation and without it, is carried out and approved.</a:t>
            </a:r>
          </a:p>
          <a:p>
            <a:pPr algn="just">
              <a:lnSpc>
                <a:spcPct val="110000"/>
              </a:lnSpc>
            </a:pPr>
            <a:r>
              <a:rPr lang="en-US" b="1">
                <a:solidFill>
                  <a:srgbClr val="000000"/>
                </a:solidFill>
              </a:rPr>
              <a:t>    4. Fulfillment of tests is started according to a matrix of experiments. Formation of volatile iodine compounds with a yield of 0,03-0,1% is established at heating solutions of iodide in boric acid at 55-90 </a:t>
            </a:r>
            <a:r>
              <a:rPr lang="en-US" b="1" baseline="30000">
                <a:solidFill>
                  <a:srgbClr val="000000"/>
                </a:solidFill>
              </a:rPr>
              <a:t>0</a:t>
            </a:r>
            <a:r>
              <a:rPr lang="en-US" b="1">
                <a:solidFill>
                  <a:srgbClr val="000000"/>
                </a:solidFill>
              </a:rPr>
              <a:t>C which reason are impurities of organic matters in deionized water.</a:t>
            </a:r>
          </a:p>
          <a:p>
            <a:pPr algn="just">
              <a:lnSpc>
                <a:spcPct val="110000"/>
              </a:lnSpc>
            </a:pPr>
            <a:r>
              <a:rPr lang="en-US" b="1">
                <a:solidFill>
                  <a:srgbClr val="000000"/>
                </a:solidFill>
              </a:rPr>
              <a:t>    5. Formation of volatile iodine compounds with a yield up to 90% is revealed at gamma irradiation at 150 </a:t>
            </a:r>
            <a:r>
              <a:rPr lang="en-US" b="1" baseline="30000">
                <a:solidFill>
                  <a:srgbClr val="000000"/>
                </a:solidFill>
              </a:rPr>
              <a:t>0</a:t>
            </a:r>
            <a:r>
              <a:rPr lang="en-US" b="1">
                <a:solidFill>
                  <a:srgbClr val="000000"/>
                </a:solidFill>
              </a:rPr>
              <a:t>C solution of iodide cesium in boric acid. High rate of stainless steel corrosion in conditions of gamma-radiation are observed at 150 </a:t>
            </a:r>
            <a:r>
              <a:rPr lang="en-US" b="1" baseline="30000">
                <a:solidFill>
                  <a:srgbClr val="000000"/>
                </a:solidFill>
              </a:rPr>
              <a:t>0</a:t>
            </a:r>
            <a:r>
              <a:rPr lang="en-US" b="1">
                <a:solidFill>
                  <a:srgbClr val="000000"/>
                </a:solidFill>
              </a:rPr>
              <a:t>C. Correction of parameters of high-temperature tests in a matrix of experiments is necessary for reception of reliable results</a:t>
            </a:r>
          </a:p>
        </p:txBody>
      </p:sp>
      <p:sp>
        <p:nvSpPr>
          <p:cNvPr id="36867" name="Text Box 3"/>
          <p:cNvSpPr txBox="1">
            <a:spLocks noChangeArrowheads="1"/>
          </p:cNvSpPr>
          <p:nvPr/>
        </p:nvSpPr>
        <p:spPr bwMode="auto">
          <a:xfrm>
            <a:off x="9385300" y="64643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D485A0F4-DEA0-4AEF-B41B-DD7F1A9C65D3}" type="slidenum">
              <a:rPr lang="ru-RU">
                <a:solidFill>
                  <a:srgbClr val="000000"/>
                </a:solidFill>
              </a:rPr>
              <a:pPr/>
              <a:t>22</a:t>
            </a:fld>
            <a:endParaRPr lang="ru-RU">
              <a:solidFill>
                <a:srgbClr val="000000"/>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linds(vertical)">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oliennummernplatzhalter 3"/>
          <p:cNvSpPr>
            <a:spLocks noGrp="1"/>
          </p:cNvSpPr>
          <p:nvPr>
            <p:ph type="sldNum" sz="quarter" idx="12"/>
          </p:nvPr>
        </p:nvSpPr>
        <p:spPr/>
        <p:txBody>
          <a:bodyPr/>
          <a:lstStyle/>
          <a:p>
            <a:fld id="{62D021B3-D58B-423D-A7A7-A77EAC0A1151}" type="slidenum">
              <a:rPr lang="ru-RU"/>
              <a:pPr/>
              <a:t>3</a:t>
            </a:fld>
            <a:endParaRPr lang="ru-RU"/>
          </a:p>
        </p:txBody>
      </p:sp>
      <p:sp>
        <p:nvSpPr>
          <p:cNvPr id="25603" name="Text Box 3"/>
          <p:cNvSpPr txBox="1">
            <a:spLocks noChangeArrowheads="1"/>
          </p:cNvSpPr>
          <p:nvPr/>
        </p:nvSpPr>
        <p:spPr bwMode="auto">
          <a:xfrm>
            <a:off x="563563" y="79375"/>
            <a:ext cx="8748712" cy="2203450"/>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b="1">
                <a:solidFill>
                  <a:srgbClr val="000000"/>
                </a:solidFill>
              </a:rPr>
              <a:t>Therefore the principal task of this work is experimental investigation of influence of ferric and siliceous sludge on rate of formation and accumulation in gas phase of iodine volatile compounds in interval temperatures 25 - 150 </a:t>
            </a:r>
            <a:r>
              <a:rPr lang="en-US" b="1" baseline="30000">
                <a:solidFill>
                  <a:srgbClr val="000000"/>
                </a:solidFill>
              </a:rPr>
              <a:t>0</a:t>
            </a:r>
            <a:r>
              <a:rPr lang="en-US" b="1">
                <a:solidFill>
                  <a:srgbClr val="000000"/>
                </a:solidFill>
              </a:rPr>
              <a:t>C, pH – from 4 up to 8, iodide-ion concentration –  10</a:t>
            </a:r>
            <a:r>
              <a:rPr lang="en-US" b="1" baseline="30000">
                <a:solidFill>
                  <a:srgbClr val="000000"/>
                </a:solidFill>
              </a:rPr>
              <a:t>-4</a:t>
            </a:r>
            <a:r>
              <a:rPr lang="en-US" b="1">
                <a:solidFill>
                  <a:srgbClr val="000000"/>
                </a:solidFill>
              </a:rPr>
              <a:t>-10</a:t>
            </a:r>
            <a:r>
              <a:rPr lang="en-US" b="1" baseline="30000">
                <a:solidFill>
                  <a:srgbClr val="000000"/>
                </a:solidFill>
              </a:rPr>
              <a:t>-7</a:t>
            </a:r>
            <a:r>
              <a:rPr lang="en-US" b="1">
                <a:solidFill>
                  <a:srgbClr val="000000"/>
                </a:solidFill>
              </a:rPr>
              <a:t> mol/l, in the presence of γ-irradiation with dose rate ~ 1 kGy/h and in its absence. Experimental investigations are produced according to work plan on Task 6 and matrix of tests (table 1). </a:t>
            </a:r>
            <a:endParaRPr lang="ru-RU" b="1">
              <a:solidFill>
                <a:srgbClr val="000000"/>
              </a:solidFill>
            </a:endParaRPr>
          </a:p>
        </p:txBody>
      </p:sp>
      <p:sp>
        <p:nvSpPr>
          <p:cNvPr id="25602" name="Text Box 2"/>
          <p:cNvSpPr txBox="1">
            <a:spLocks noChangeArrowheads="1"/>
          </p:cNvSpPr>
          <p:nvPr/>
        </p:nvSpPr>
        <p:spPr bwMode="auto">
          <a:xfrm>
            <a:off x="563563" y="2417763"/>
            <a:ext cx="8748712" cy="493712"/>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pPr>
            <a:r>
              <a:rPr lang="en-US" sz="2400" b="1">
                <a:solidFill>
                  <a:srgbClr val="FF0000"/>
                </a:solidFill>
                <a:effectLst>
                  <a:outerShdw blurRad="38100" dist="38100" dir="2700000" algn="tl">
                    <a:srgbClr val="000000"/>
                  </a:outerShdw>
                </a:effectLst>
              </a:rPr>
              <a:t>Table 1. Matrix of tests on project EVAN, Task 6, Phase 1 </a:t>
            </a:r>
            <a:endParaRPr lang="ru-RU" sz="2400" b="1">
              <a:solidFill>
                <a:srgbClr val="FF0000"/>
              </a:solidFill>
              <a:effectLst>
                <a:outerShdw blurRad="38100" dist="38100" dir="2700000" algn="tl">
                  <a:srgbClr val="000000"/>
                </a:outerShdw>
              </a:effectLst>
            </a:endParaRPr>
          </a:p>
        </p:txBody>
      </p:sp>
      <p:grpSp>
        <p:nvGrpSpPr>
          <p:cNvPr id="25607" name="Group 7"/>
          <p:cNvGrpSpPr>
            <a:grpSpLocks noChangeAspect="1"/>
          </p:cNvGrpSpPr>
          <p:nvPr/>
        </p:nvGrpSpPr>
        <p:grpSpPr bwMode="auto">
          <a:xfrm>
            <a:off x="200025" y="3143250"/>
            <a:ext cx="9490075" cy="3294063"/>
            <a:chOff x="126" y="1980"/>
            <a:chExt cx="5978" cy="2075"/>
          </a:xfrm>
        </p:grpSpPr>
        <p:sp>
          <p:nvSpPr>
            <p:cNvPr id="25606" name="AutoShape 6"/>
            <p:cNvSpPr>
              <a:spLocks noChangeAspect="1" noChangeArrowheads="1" noTextEdit="1"/>
            </p:cNvSpPr>
            <p:nvPr/>
          </p:nvSpPr>
          <p:spPr bwMode="auto">
            <a:xfrm>
              <a:off x="126" y="1980"/>
              <a:ext cx="5978" cy="2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08" name="Rectangle 8"/>
            <p:cNvSpPr>
              <a:spLocks noChangeArrowheads="1"/>
            </p:cNvSpPr>
            <p:nvPr/>
          </p:nvSpPr>
          <p:spPr bwMode="auto">
            <a:xfrm>
              <a:off x="352" y="2077"/>
              <a:ext cx="38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Test</a:t>
              </a:r>
              <a:endParaRPr lang="ru-RU"/>
            </a:p>
          </p:txBody>
        </p:sp>
        <p:sp>
          <p:nvSpPr>
            <p:cNvPr id="25609" name="Rectangle 9"/>
            <p:cNvSpPr>
              <a:spLocks noChangeArrowheads="1"/>
            </p:cNvSpPr>
            <p:nvPr/>
          </p:nvSpPr>
          <p:spPr bwMode="auto">
            <a:xfrm>
              <a:off x="661" y="207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10" name="Rectangle 10"/>
            <p:cNvSpPr>
              <a:spLocks noChangeArrowheads="1"/>
            </p:cNvSpPr>
            <p:nvPr/>
          </p:nvSpPr>
          <p:spPr bwMode="auto">
            <a:xfrm>
              <a:off x="1204" y="2077"/>
              <a:ext cx="42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Test </a:t>
              </a:r>
              <a:endParaRPr lang="ru-RU"/>
            </a:p>
          </p:txBody>
        </p:sp>
        <p:sp>
          <p:nvSpPr>
            <p:cNvPr id="25611" name="Rectangle 11"/>
            <p:cNvSpPr>
              <a:spLocks noChangeArrowheads="1"/>
            </p:cNvSpPr>
            <p:nvPr/>
          </p:nvSpPr>
          <p:spPr bwMode="auto">
            <a:xfrm>
              <a:off x="1554" y="2077"/>
              <a:ext cx="52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object</a:t>
              </a:r>
              <a:endParaRPr lang="ru-RU"/>
            </a:p>
          </p:txBody>
        </p:sp>
        <p:sp>
          <p:nvSpPr>
            <p:cNvPr id="25612" name="Rectangle 12"/>
            <p:cNvSpPr>
              <a:spLocks noChangeArrowheads="1"/>
            </p:cNvSpPr>
            <p:nvPr/>
          </p:nvSpPr>
          <p:spPr bwMode="auto">
            <a:xfrm>
              <a:off x="1995" y="207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13" name="Rectangle 13"/>
            <p:cNvSpPr>
              <a:spLocks noChangeArrowheads="1"/>
            </p:cNvSpPr>
            <p:nvPr/>
          </p:nvSpPr>
          <p:spPr bwMode="auto">
            <a:xfrm>
              <a:off x="2959" y="2077"/>
              <a:ext cx="17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P</a:t>
              </a:r>
              <a:endParaRPr lang="ru-RU"/>
            </a:p>
          </p:txBody>
        </p:sp>
        <p:sp>
          <p:nvSpPr>
            <p:cNvPr id="25614" name="Rectangle 14"/>
            <p:cNvSpPr>
              <a:spLocks noChangeArrowheads="1"/>
            </p:cNvSpPr>
            <p:nvPr/>
          </p:nvSpPr>
          <p:spPr bwMode="auto">
            <a:xfrm>
              <a:off x="3059" y="2077"/>
              <a:ext cx="71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arameter</a:t>
              </a:r>
              <a:endParaRPr lang="ru-RU"/>
            </a:p>
          </p:txBody>
        </p:sp>
        <p:sp>
          <p:nvSpPr>
            <p:cNvPr id="25615" name="Rectangle 15"/>
            <p:cNvSpPr>
              <a:spLocks noChangeArrowheads="1"/>
            </p:cNvSpPr>
            <p:nvPr/>
          </p:nvSpPr>
          <p:spPr bwMode="auto">
            <a:xfrm>
              <a:off x="3692" y="207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16" name="Rectangle 16"/>
            <p:cNvSpPr>
              <a:spLocks noChangeArrowheads="1"/>
            </p:cNvSpPr>
            <p:nvPr/>
          </p:nvSpPr>
          <p:spPr bwMode="auto">
            <a:xfrm>
              <a:off x="4579" y="1992"/>
              <a:ext cx="74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Analysis </a:t>
              </a:r>
              <a:endParaRPr lang="ru-RU"/>
            </a:p>
          </p:txBody>
        </p:sp>
        <p:sp>
          <p:nvSpPr>
            <p:cNvPr id="25617" name="Rectangle 17"/>
            <p:cNvSpPr>
              <a:spLocks noChangeArrowheads="1"/>
            </p:cNvSpPr>
            <p:nvPr/>
          </p:nvSpPr>
          <p:spPr bwMode="auto">
            <a:xfrm>
              <a:off x="4669" y="2165"/>
              <a:ext cx="51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scope</a:t>
              </a:r>
              <a:endParaRPr lang="ru-RU"/>
            </a:p>
          </p:txBody>
        </p:sp>
        <p:sp>
          <p:nvSpPr>
            <p:cNvPr id="25618" name="Rectangle 18"/>
            <p:cNvSpPr>
              <a:spLocks noChangeArrowheads="1"/>
            </p:cNvSpPr>
            <p:nvPr/>
          </p:nvSpPr>
          <p:spPr bwMode="auto">
            <a:xfrm>
              <a:off x="5103" y="2165"/>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19" name="Rectangle 19"/>
            <p:cNvSpPr>
              <a:spLocks noChangeArrowheads="1"/>
            </p:cNvSpPr>
            <p:nvPr/>
          </p:nvSpPr>
          <p:spPr bwMode="auto">
            <a:xfrm>
              <a:off x="5579" y="1992"/>
              <a:ext cx="49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Work </a:t>
              </a:r>
              <a:endParaRPr lang="ru-RU"/>
            </a:p>
          </p:txBody>
        </p:sp>
        <p:sp>
          <p:nvSpPr>
            <p:cNvPr id="25620" name="Rectangle 20"/>
            <p:cNvSpPr>
              <a:spLocks noChangeArrowheads="1"/>
            </p:cNvSpPr>
            <p:nvPr/>
          </p:nvSpPr>
          <p:spPr bwMode="auto">
            <a:xfrm>
              <a:off x="5538" y="2165"/>
              <a:ext cx="16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p</a:t>
              </a:r>
              <a:endParaRPr lang="ru-RU"/>
            </a:p>
          </p:txBody>
        </p:sp>
        <p:sp>
          <p:nvSpPr>
            <p:cNvPr id="25621" name="Rectangle 21"/>
            <p:cNvSpPr>
              <a:spLocks noChangeArrowheads="1"/>
            </p:cNvSpPr>
            <p:nvPr/>
          </p:nvSpPr>
          <p:spPr bwMode="auto">
            <a:xfrm>
              <a:off x="5629" y="2165"/>
              <a:ext cx="44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eriod</a:t>
              </a:r>
              <a:endParaRPr lang="ru-RU"/>
            </a:p>
          </p:txBody>
        </p:sp>
        <p:sp>
          <p:nvSpPr>
            <p:cNvPr id="25622" name="Rectangle 22"/>
            <p:cNvSpPr>
              <a:spLocks noChangeArrowheads="1"/>
            </p:cNvSpPr>
            <p:nvPr/>
          </p:nvSpPr>
          <p:spPr bwMode="auto">
            <a:xfrm>
              <a:off x="5996" y="2165"/>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23" name="Rectangle 23"/>
            <p:cNvSpPr>
              <a:spLocks noChangeArrowheads="1"/>
            </p:cNvSpPr>
            <p:nvPr/>
          </p:nvSpPr>
          <p:spPr bwMode="auto">
            <a:xfrm>
              <a:off x="126" y="1980"/>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4" name="Rectangle 24"/>
            <p:cNvSpPr>
              <a:spLocks noChangeArrowheads="1"/>
            </p:cNvSpPr>
            <p:nvPr/>
          </p:nvSpPr>
          <p:spPr bwMode="auto">
            <a:xfrm>
              <a:off x="126" y="19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5" name="Rectangle 25"/>
            <p:cNvSpPr>
              <a:spLocks noChangeArrowheads="1"/>
            </p:cNvSpPr>
            <p:nvPr/>
          </p:nvSpPr>
          <p:spPr bwMode="auto">
            <a:xfrm>
              <a:off x="137" y="1980"/>
              <a:ext cx="73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6" name="Rectangle 26"/>
            <p:cNvSpPr>
              <a:spLocks noChangeArrowheads="1"/>
            </p:cNvSpPr>
            <p:nvPr/>
          </p:nvSpPr>
          <p:spPr bwMode="auto">
            <a:xfrm>
              <a:off x="876" y="1991"/>
              <a:ext cx="11"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7" name="Rectangle 27"/>
            <p:cNvSpPr>
              <a:spLocks noChangeArrowheads="1"/>
            </p:cNvSpPr>
            <p:nvPr/>
          </p:nvSpPr>
          <p:spPr bwMode="auto">
            <a:xfrm>
              <a:off x="876" y="19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8" name="Rectangle 28"/>
            <p:cNvSpPr>
              <a:spLocks noChangeArrowheads="1"/>
            </p:cNvSpPr>
            <p:nvPr/>
          </p:nvSpPr>
          <p:spPr bwMode="auto">
            <a:xfrm>
              <a:off x="887" y="1980"/>
              <a:ext cx="142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29" name="Rectangle 29"/>
            <p:cNvSpPr>
              <a:spLocks noChangeArrowheads="1"/>
            </p:cNvSpPr>
            <p:nvPr/>
          </p:nvSpPr>
          <p:spPr bwMode="auto">
            <a:xfrm>
              <a:off x="2312" y="1991"/>
              <a:ext cx="11"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0" name="Rectangle 30"/>
            <p:cNvSpPr>
              <a:spLocks noChangeArrowheads="1"/>
            </p:cNvSpPr>
            <p:nvPr/>
          </p:nvSpPr>
          <p:spPr bwMode="auto">
            <a:xfrm>
              <a:off x="2312" y="19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1" name="Rectangle 31"/>
            <p:cNvSpPr>
              <a:spLocks noChangeArrowheads="1"/>
            </p:cNvSpPr>
            <p:nvPr/>
          </p:nvSpPr>
          <p:spPr bwMode="auto">
            <a:xfrm>
              <a:off x="2323" y="1980"/>
              <a:ext cx="200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2" name="Rectangle 32"/>
            <p:cNvSpPr>
              <a:spLocks noChangeArrowheads="1"/>
            </p:cNvSpPr>
            <p:nvPr/>
          </p:nvSpPr>
          <p:spPr bwMode="auto">
            <a:xfrm>
              <a:off x="4329" y="1991"/>
              <a:ext cx="10"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3" name="Rectangle 33"/>
            <p:cNvSpPr>
              <a:spLocks noChangeArrowheads="1"/>
            </p:cNvSpPr>
            <p:nvPr/>
          </p:nvSpPr>
          <p:spPr bwMode="auto">
            <a:xfrm>
              <a:off x="4329" y="1980"/>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4" name="Rectangle 34"/>
            <p:cNvSpPr>
              <a:spLocks noChangeArrowheads="1"/>
            </p:cNvSpPr>
            <p:nvPr/>
          </p:nvSpPr>
          <p:spPr bwMode="auto">
            <a:xfrm>
              <a:off x="4339" y="1980"/>
              <a:ext cx="109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5" name="Rectangle 35"/>
            <p:cNvSpPr>
              <a:spLocks noChangeArrowheads="1"/>
            </p:cNvSpPr>
            <p:nvPr/>
          </p:nvSpPr>
          <p:spPr bwMode="auto">
            <a:xfrm>
              <a:off x="5433" y="1991"/>
              <a:ext cx="11"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6" name="Rectangle 36"/>
            <p:cNvSpPr>
              <a:spLocks noChangeArrowheads="1"/>
            </p:cNvSpPr>
            <p:nvPr/>
          </p:nvSpPr>
          <p:spPr bwMode="auto">
            <a:xfrm>
              <a:off x="5433" y="19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7" name="Rectangle 37"/>
            <p:cNvSpPr>
              <a:spLocks noChangeArrowheads="1"/>
            </p:cNvSpPr>
            <p:nvPr/>
          </p:nvSpPr>
          <p:spPr bwMode="auto">
            <a:xfrm>
              <a:off x="5444" y="1980"/>
              <a:ext cx="64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8" name="Rectangle 38"/>
            <p:cNvSpPr>
              <a:spLocks noChangeArrowheads="1"/>
            </p:cNvSpPr>
            <p:nvPr/>
          </p:nvSpPr>
          <p:spPr bwMode="auto">
            <a:xfrm>
              <a:off x="6088" y="1980"/>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39" name="Rectangle 39"/>
            <p:cNvSpPr>
              <a:spLocks noChangeArrowheads="1"/>
            </p:cNvSpPr>
            <p:nvPr/>
          </p:nvSpPr>
          <p:spPr bwMode="auto">
            <a:xfrm>
              <a:off x="6088" y="19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0" name="Rectangle 40"/>
            <p:cNvSpPr>
              <a:spLocks noChangeArrowheads="1"/>
            </p:cNvSpPr>
            <p:nvPr/>
          </p:nvSpPr>
          <p:spPr bwMode="auto">
            <a:xfrm>
              <a:off x="126" y="1992"/>
              <a:ext cx="11"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1" name="Rectangle 41"/>
            <p:cNvSpPr>
              <a:spLocks noChangeArrowheads="1"/>
            </p:cNvSpPr>
            <p:nvPr/>
          </p:nvSpPr>
          <p:spPr bwMode="auto">
            <a:xfrm>
              <a:off x="876" y="1992"/>
              <a:ext cx="11"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2" name="Rectangle 42"/>
            <p:cNvSpPr>
              <a:spLocks noChangeArrowheads="1"/>
            </p:cNvSpPr>
            <p:nvPr/>
          </p:nvSpPr>
          <p:spPr bwMode="auto">
            <a:xfrm>
              <a:off x="2312" y="1992"/>
              <a:ext cx="11"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3" name="Rectangle 43"/>
            <p:cNvSpPr>
              <a:spLocks noChangeArrowheads="1"/>
            </p:cNvSpPr>
            <p:nvPr/>
          </p:nvSpPr>
          <p:spPr bwMode="auto">
            <a:xfrm>
              <a:off x="4329" y="1992"/>
              <a:ext cx="10"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4" name="Rectangle 44"/>
            <p:cNvSpPr>
              <a:spLocks noChangeArrowheads="1"/>
            </p:cNvSpPr>
            <p:nvPr/>
          </p:nvSpPr>
          <p:spPr bwMode="auto">
            <a:xfrm>
              <a:off x="5433" y="1992"/>
              <a:ext cx="11"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5" name="Rectangle 45"/>
            <p:cNvSpPr>
              <a:spLocks noChangeArrowheads="1"/>
            </p:cNvSpPr>
            <p:nvPr/>
          </p:nvSpPr>
          <p:spPr bwMode="auto">
            <a:xfrm>
              <a:off x="6088" y="1992"/>
              <a:ext cx="11" cy="3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46" name="Rectangle 46"/>
            <p:cNvSpPr>
              <a:spLocks noChangeArrowheads="1"/>
            </p:cNvSpPr>
            <p:nvPr/>
          </p:nvSpPr>
          <p:spPr bwMode="auto">
            <a:xfrm>
              <a:off x="236" y="295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a:t>
              </a:r>
              <a:endParaRPr lang="ru-RU"/>
            </a:p>
          </p:txBody>
        </p:sp>
        <p:sp>
          <p:nvSpPr>
            <p:cNvPr id="25647" name="Rectangle 47"/>
            <p:cNvSpPr>
              <a:spLocks noChangeArrowheads="1"/>
            </p:cNvSpPr>
            <p:nvPr/>
          </p:nvSpPr>
          <p:spPr bwMode="auto">
            <a:xfrm>
              <a:off x="277" y="2957"/>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6</a:t>
              </a:r>
              <a:endParaRPr lang="ru-RU"/>
            </a:p>
          </p:txBody>
        </p:sp>
        <p:sp>
          <p:nvSpPr>
            <p:cNvPr id="25648" name="Rectangle 48"/>
            <p:cNvSpPr>
              <a:spLocks noChangeArrowheads="1"/>
            </p:cNvSpPr>
            <p:nvPr/>
          </p:nvSpPr>
          <p:spPr bwMode="auto">
            <a:xfrm>
              <a:off x="361" y="2957"/>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49" name="Rectangle 49"/>
            <p:cNvSpPr>
              <a:spLocks noChangeArrowheads="1"/>
            </p:cNvSpPr>
            <p:nvPr/>
          </p:nvSpPr>
          <p:spPr bwMode="auto">
            <a:xfrm>
              <a:off x="411" y="2957"/>
              <a:ext cx="18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B</a:t>
              </a:r>
              <a:endParaRPr lang="ru-RU"/>
            </a:p>
          </p:txBody>
        </p:sp>
        <p:sp>
          <p:nvSpPr>
            <p:cNvPr id="25650" name="Rectangle 50"/>
            <p:cNvSpPr>
              <a:spLocks noChangeArrowheads="1"/>
            </p:cNvSpPr>
            <p:nvPr/>
          </p:nvSpPr>
          <p:spPr bwMode="auto">
            <a:xfrm>
              <a:off x="519" y="2957"/>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51" name="Rectangle 51"/>
            <p:cNvSpPr>
              <a:spLocks noChangeArrowheads="1"/>
            </p:cNvSpPr>
            <p:nvPr/>
          </p:nvSpPr>
          <p:spPr bwMode="auto">
            <a:xfrm>
              <a:off x="569" y="2957"/>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a:t>
              </a:r>
              <a:endParaRPr lang="ru-RU"/>
            </a:p>
          </p:txBody>
        </p:sp>
        <p:sp>
          <p:nvSpPr>
            <p:cNvPr id="25652" name="Rectangle 52"/>
            <p:cNvSpPr>
              <a:spLocks noChangeArrowheads="1"/>
            </p:cNvSpPr>
            <p:nvPr/>
          </p:nvSpPr>
          <p:spPr bwMode="auto">
            <a:xfrm>
              <a:off x="653" y="2957"/>
              <a:ext cx="20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,2</a:t>
              </a:r>
              <a:endParaRPr lang="ru-RU"/>
            </a:p>
          </p:txBody>
        </p:sp>
        <p:sp>
          <p:nvSpPr>
            <p:cNvPr id="25653" name="Rectangle 53"/>
            <p:cNvSpPr>
              <a:spLocks noChangeArrowheads="1"/>
            </p:cNvSpPr>
            <p:nvPr/>
          </p:nvSpPr>
          <p:spPr bwMode="auto">
            <a:xfrm>
              <a:off x="778" y="295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54" name="Rectangle 54"/>
            <p:cNvSpPr>
              <a:spLocks noChangeArrowheads="1"/>
            </p:cNvSpPr>
            <p:nvPr/>
          </p:nvSpPr>
          <p:spPr bwMode="auto">
            <a:xfrm>
              <a:off x="310" y="3129"/>
              <a:ext cx="20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I6</a:t>
              </a:r>
              <a:endParaRPr lang="ru-RU"/>
            </a:p>
          </p:txBody>
        </p:sp>
        <p:sp>
          <p:nvSpPr>
            <p:cNvPr id="25655" name="Rectangle 55"/>
            <p:cNvSpPr>
              <a:spLocks noChangeArrowheads="1"/>
            </p:cNvSpPr>
            <p:nvPr/>
          </p:nvSpPr>
          <p:spPr bwMode="auto">
            <a:xfrm>
              <a:off x="435" y="3129"/>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56" name="Rectangle 56"/>
            <p:cNvSpPr>
              <a:spLocks noChangeArrowheads="1"/>
            </p:cNvSpPr>
            <p:nvPr/>
          </p:nvSpPr>
          <p:spPr bwMode="auto">
            <a:xfrm>
              <a:off x="486" y="3129"/>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a:t>
              </a:r>
              <a:endParaRPr lang="ru-RU"/>
            </a:p>
          </p:txBody>
        </p:sp>
        <p:sp>
          <p:nvSpPr>
            <p:cNvPr id="25657" name="Rectangle 57"/>
            <p:cNvSpPr>
              <a:spLocks noChangeArrowheads="1"/>
            </p:cNvSpPr>
            <p:nvPr/>
          </p:nvSpPr>
          <p:spPr bwMode="auto">
            <a:xfrm>
              <a:off x="569" y="3129"/>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58" name="Rectangle 58"/>
            <p:cNvSpPr>
              <a:spLocks noChangeArrowheads="1"/>
            </p:cNvSpPr>
            <p:nvPr/>
          </p:nvSpPr>
          <p:spPr bwMode="auto">
            <a:xfrm>
              <a:off x="619" y="3129"/>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5</a:t>
              </a:r>
              <a:endParaRPr lang="ru-RU"/>
            </a:p>
          </p:txBody>
        </p:sp>
        <p:sp>
          <p:nvSpPr>
            <p:cNvPr id="25659" name="Rectangle 59"/>
            <p:cNvSpPr>
              <a:spLocks noChangeArrowheads="1"/>
            </p:cNvSpPr>
            <p:nvPr/>
          </p:nvSpPr>
          <p:spPr bwMode="auto">
            <a:xfrm>
              <a:off x="702" y="3129"/>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60" name="Rectangle 60"/>
            <p:cNvSpPr>
              <a:spLocks noChangeArrowheads="1"/>
            </p:cNvSpPr>
            <p:nvPr/>
          </p:nvSpPr>
          <p:spPr bwMode="auto">
            <a:xfrm>
              <a:off x="1004" y="2698"/>
              <a:ext cx="132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Determination of </a:t>
              </a:r>
              <a:endParaRPr lang="ru-RU"/>
            </a:p>
          </p:txBody>
        </p:sp>
        <p:sp>
          <p:nvSpPr>
            <p:cNvPr id="25661" name="Rectangle 61"/>
            <p:cNvSpPr>
              <a:spLocks noChangeArrowheads="1"/>
            </p:cNvSpPr>
            <p:nvPr/>
          </p:nvSpPr>
          <p:spPr bwMode="auto">
            <a:xfrm>
              <a:off x="1025" y="2870"/>
              <a:ext cx="128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sludge effect on </a:t>
              </a:r>
              <a:endParaRPr lang="ru-RU"/>
            </a:p>
          </p:txBody>
        </p:sp>
        <p:sp>
          <p:nvSpPr>
            <p:cNvPr id="25662" name="Rectangle 62"/>
            <p:cNvSpPr>
              <a:spLocks noChangeArrowheads="1"/>
            </p:cNvSpPr>
            <p:nvPr/>
          </p:nvSpPr>
          <p:spPr bwMode="auto">
            <a:xfrm>
              <a:off x="933" y="3042"/>
              <a:ext cx="146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iodine content and </a:t>
              </a:r>
              <a:endParaRPr lang="ru-RU"/>
            </a:p>
          </p:txBody>
        </p:sp>
        <p:sp>
          <p:nvSpPr>
            <p:cNvPr id="25663" name="Rectangle 63"/>
            <p:cNvSpPr>
              <a:spLocks noChangeArrowheads="1"/>
            </p:cNvSpPr>
            <p:nvPr/>
          </p:nvSpPr>
          <p:spPr bwMode="auto">
            <a:xfrm>
              <a:off x="1142" y="3215"/>
              <a:ext cx="104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speciation in </a:t>
              </a:r>
              <a:endParaRPr lang="ru-RU"/>
            </a:p>
          </p:txBody>
        </p:sp>
        <p:sp>
          <p:nvSpPr>
            <p:cNvPr id="25664" name="Rectangle 64"/>
            <p:cNvSpPr>
              <a:spLocks noChangeArrowheads="1"/>
            </p:cNvSpPr>
            <p:nvPr/>
          </p:nvSpPr>
          <p:spPr bwMode="auto">
            <a:xfrm>
              <a:off x="974" y="3387"/>
              <a:ext cx="134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water/gas phases</a:t>
              </a:r>
              <a:endParaRPr lang="ru-RU"/>
            </a:p>
          </p:txBody>
        </p:sp>
        <p:sp>
          <p:nvSpPr>
            <p:cNvPr id="25665" name="Rectangle 65"/>
            <p:cNvSpPr>
              <a:spLocks noChangeArrowheads="1"/>
            </p:cNvSpPr>
            <p:nvPr/>
          </p:nvSpPr>
          <p:spPr bwMode="auto">
            <a:xfrm>
              <a:off x="2225" y="338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66" name="Rectangle 66"/>
            <p:cNvSpPr>
              <a:spLocks noChangeArrowheads="1"/>
            </p:cNvSpPr>
            <p:nvPr/>
          </p:nvSpPr>
          <p:spPr bwMode="auto">
            <a:xfrm>
              <a:off x="2377" y="2348"/>
              <a:ext cx="187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Sludge composition: ferr</a:t>
              </a:r>
              <a:endParaRPr lang="ru-RU"/>
            </a:p>
          </p:txBody>
        </p:sp>
        <p:sp>
          <p:nvSpPr>
            <p:cNvPr id="25667" name="Rectangle 67"/>
            <p:cNvSpPr>
              <a:spLocks noChangeArrowheads="1"/>
            </p:cNvSpPr>
            <p:nvPr/>
          </p:nvSpPr>
          <p:spPr bwMode="auto">
            <a:xfrm>
              <a:off x="4150" y="2348"/>
              <a:ext cx="24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ic </a:t>
              </a:r>
              <a:endParaRPr lang="ru-RU"/>
            </a:p>
          </p:txBody>
        </p:sp>
        <p:sp>
          <p:nvSpPr>
            <p:cNvPr id="25668" name="Rectangle 68"/>
            <p:cNvSpPr>
              <a:spLocks noChangeArrowheads="1"/>
            </p:cNvSpPr>
            <p:nvPr/>
          </p:nvSpPr>
          <p:spPr bwMode="auto">
            <a:xfrm>
              <a:off x="2730" y="2521"/>
              <a:ext cx="56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sludge</a:t>
              </a:r>
              <a:endParaRPr lang="ru-RU"/>
            </a:p>
          </p:txBody>
        </p:sp>
        <p:sp>
          <p:nvSpPr>
            <p:cNvPr id="25669" name="Rectangle 69"/>
            <p:cNvSpPr>
              <a:spLocks noChangeArrowheads="1"/>
            </p:cNvSpPr>
            <p:nvPr/>
          </p:nvSpPr>
          <p:spPr bwMode="auto">
            <a:xfrm>
              <a:off x="3213" y="2521"/>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70" name="Rectangle 70"/>
            <p:cNvSpPr>
              <a:spLocks noChangeArrowheads="1"/>
            </p:cNvSpPr>
            <p:nvPr/>
          </p:nvSpPr>
          <p:spPr bwMode="auto">
            <a:xfrm>
              <a:off x="3255" y="2521"/>
              <a:ext cx="64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(FeOOH</a:t>
              </a:r>
              <a:endParaRPr lang="ru-RU"/>
            </a:p>
          </p:txBody>
        </p:sp>
        <p:sp>
          <p:nvSpPr>
            <p:cNvPr id="25671" name="Rectangle 71"/>
            <p:cNvSpPr>
              <a:spLocks noChangeArrowheads="1"/>
            </p:cNvSpPr>
            <p:nvPr/>
          </p:nvSpPr>
          <p:spPr bwMode="auto">
            <a:xfrm>
              <a:off x="3821" y="2521"/>
              <a:ext cx="17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72" name="Rectangle 72"/>
            <p:cNvSpPr>
              <a:spLocks noChangeArrowheads="1"/>
            </p:cNvSpPr>
            <p:nvPr/>
          </p:nvSpPr>
          <p:spPr bwMode="auto">
            <a:xfrm>
              <a:off x="3921" y="2521"/>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73" name="Rectangle 73"/>
            <p:cNvSpPr>
              <a:spLocks noChangeArrowheads="1"/>
            </p:cNvSpPr>
            <p:nvPr/>
          </p:nvSpPr>
          <p:spPr bwMode="auto">
            <a:xfrm>
              <a:off x="2449" y="2692"/>
              <a:ext cx="21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Si</a:t>
              </a:r>
              <a:endParaRPr lang="ru-RU"/>
            </a:p>
          </p:txBody>
        </p:sp>
        <p:sp>
          <p:nvSpPr>
            <p:cNvPr id="25674" name="Rectangle 74"/>
            <p:cNvSpPr>
              <a:spLocks noChangeArrowheads="1"/>
            </p:cNvSpPr>
            <p:nvPr/>
          </p:nvSpPr>
          <p:spPr bwMode="auto">
            <a:xfrm>
              <a:off x="2590" y="2692"/>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75" name="Rectangle 75"/>
            <p:cNvSpPr>
              <a:spLocks noChangeArrowheads="1"/>
            </p:cNvSpPr>
            <p:nvPr/>
          </p:nvSpPr>
          <p:spPr bwMode="auto">
            <a:xfrm>
              <a:off x="2641" y="2692"/>
              <a:ext cx="56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sludge</a:t>
              </a:r>
              <a:endParaRPr lang="ru-RU"/>
            </a:p>
          </p:txBody>
        </p:sp>
        <p:sp>
          <p:nvSpPr>
            <p:cNvPr id="25676" name="Rectangle 76"/>
            <p:cNvSpPr>
              <a:spLocks noChangeArrowheads="1"/>
            </p:cNvSpPr>
            <p:nvPr/>
          </p:nvSpPr>
          <p:spPr bwMode="auto">
            <a:xfrm>
              <a:off x="3124" y="2692"/>
              <a:ext cx="27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(H</a:t>
              </a:r>
              <a:endParaRPr lang="ru-RU"/>
            </a:p>
          </p:txBody>
        </p:sp>
        <p:sp>
          <p:nvSpPr>
            <p:cNvPr id="25677" name="Rectangle 77"/>
            <p:cNvSpPr>
              <a:spLocks noChangeArrowheads="1"/>
            </p:cNvSpPr>
            <p:nvPr/>
          </p:nvSpPr>
          <p:spPr bwMode="auto">
            <a:xfrm>
              <a:off x="3323" y="2764"/>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2</a:t>
              </a:r>
              <a:endParaRPr lang="ru-RU"/>
            </a:p>
          </p:txBody>
        </p:sp>
        <p:sp>
          <p:nvSpPr>
            <p:cNvPr id="25678" name="Rectangle 78"/>
            <p:cNvSpPr>
              <a:spLocks noChangeArrowheads="1"/>
            </p:cNvSpPr>
            <p:nvPr/>
          </p:nvSpPr>
          <p:spPr bwMode="auto">
            <a:xfrm>
              <a:off x="3377" y="2692"/>
              <a:ext cx="33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SiO</a:t>
              </a:r>
              <a:endParaRPr lang="ru-RU"/>
            </a:p>
          </p:txBody>
        </p:sp>
        <p:sp>
          <p:nvSpPr>
            <p:cNvPr id="25679" name="Rectangle 79"/>
            <p:cNvSpPr>
              <a:spLocks noChangeArrowheads="1"/>
            </p:cNvSpPr>
            <p:nvPr/>
          </p:nvSpPr>
          <p:spPr bwMode="auto">
            <a:xfrm>
              <a:off x="3635" y="2764"/>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3</a:t>
              </a:r>
              <a:endParaRPr lang="ru-RU"/>
            </a:p>
          </p:txBody>
        </p:sp>
        <p:sp>
          <p:nvSpPr>
            <p:cNvPr id="25680" name="Rectangle 80"/>
            <p:cNvSpPr>
              <a:spLocks noChangeArrowheads="1"/>
            </p:cNvSpPr>
            <p:nvPr/>
          </p:nvSpPr>
          <p:spPr bwMode="auto">
            <a:xfrm>
              <a:off x="3689" y="2692"/>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·n</a:t>
              </a:r>
              <a:endParaRPr lang="ru-RU"/>
            </a:p>
          </p:txBody>
        </p:sp>
        <p:sp>
          <p:nvSpPr>
            <p:cNvPr id="25681" name="Rectangle 81"/>
            <p:cNvSpPr>
              <a:spLocks noChangeArrowheads="1"/>
            </p:cNvSpPr>
            <p:nvPr/>
          </p:nvSpPr>
          <p:spPr bwMode="auto">
            <a:xfrm>
              <a:off x="3822" y="2692"/>
              <a:ext cx="18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H</a:t>
              </a:r>
              <a:endParaRPr lang="ru-RU"/>
            </a:p>
          </p:txBody>
        </p:sp>
        <p:sp>
          <p:nvSpPr>
            <p:cNvPr id="25682" name="Rectangle 82"/>
            <p:cNvSpPr>
              <a:spLocks noChangeArrowheads="1"/>
            </p:cNvSpPr>
            <p:nvPr/>
          </p:nvSpPr>
          <p:spPr bwMode="auto">
            <a:xfrm>
              <a:off x="3931" y="2764"/>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2</a:t>
              </a:r>
              <a:endParaRPr lang="ru-RU"/>
            </a:p>
          </p:txBody>
        </p:sp>
        <p:sp>
          <p:nvSpPr>
            <p:cNvPr id="25683" name="Rectangle 83"/>
            <p:cNvSpPr>
              <a:spLocks noChangeArrowheads="1"/>
            </p:cNvSpPr>
            <p:nvPr/>
          </p:nvSpPr>
          <p:spPr bwMode="auto">
            <a:xfrm>
              <a:off x="3984" y="2692"/>
              <a:ext cx="33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O); </a:t>
              </a:r>
              <a:endParaRPr lang="ru-RU"/>
            </a:p>
          </p:txBody>
        </p:sp>
        <p:sp>
          <p:nvSpPr>
            <p:cNvPr id="25684" name="Rectangle 84"/>
            <p:cNvSpPr>
              <a:spLocks noChangeArrowheads="1"/>
            </p:cNvSpPr>
            <p:nvPr/>
          </p:nvSpPr>
          <p:spPr bwMode="auto">
            <a:xfrm>
              <a:off x="2530" y="2865"/>
              <a:ext cx="78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Fe/Si=10; </a:t>
              </a:r>
              <a:endParaRPr lang="ru-RU"/>
            </a:p>
          </p:txBody>
        </p:sp>
        <p:sp>
          <p:nvSpPr>
            <p:cNvPr id="25685" name="Rectangle 85"/>
            <p:cNvSpPr>
              <a:spLocks noChangeArrowheads="1"/>
            </p:cNvSpPr>
            <p:nvPr/>
          </p:nvSpPr>
          <p:spPr bwMode="auto">
            <a:xfrm>
              <a:off x="3235" y="2865"/>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m</a:t>
              </a:r>
              <a:endParaRPr lang="ru-RU"/>
            </a:p>
          </p:txBody>
        </p:sp>
        <p:sp>
          <p:nvSpPr>
            <p:cNvPr id="25686" name="Rectangle 86"/>
            <p:cNvSpPr>
              <a:spLocks noChangeArrowheads="1"/>
            </p:cNvSpPr>
            <p:nvPr/>
          </p:nvSpPr>
          <p:spPr bwMode="auto">
            <a:xfrm>
              <a:off x="3368" y="2865"/>
              <a:ext cx="88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/V=0; 1 g/l; </a:t>
              </a:r>
              <a:endParaRPr lang="ru-RU"/>
            </a:p>
          </p:txBody>
        </p:sp>
        <p:sp>
          <p:nvSpPr>
            <p:cNvPr id="25687" name="Rectangle 87"/>
            <p:cNvSpPr>
              <a:spLocks noChangeArrowheads="1"/>
            </p:cNvSpPr>
            <p:nvPr/>
          </p:nvSpPr>
          <p:spPr bwMode="auto">
            <a:xfrm>
              <a:off x="2719" y="3037"/>
              <a:ext cx="78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T=25; 50; </a:t>
              </a:r>
              <a:endParaRPr lang="ru-RU"/>
            </a:p>
          </p:txBody>
        </p:sp>
        <p:sp>
          <p:nvSpPr>
            <p:cNvPr id="25688" name="Rectangle 88"/>
            <p:cNvSpPr>
              <a:spLocks noChangeArrowheads="1"/>
            </p:cNvSpPr>
            <p:nvPr/>
          </p:nvSpPr>
          <p:spPr bwMode="auto">
            <a:xfrm>
              <a:off x="3415" y="3037"/>
              <a:ext cx="24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95</a:t>
              </a:r>
              <a:endParaRPr lang="ru-RU"/>
            </a:p>
          </p:txBody>
        </p:sp>
        <p:sp>
          <p:nvSpPr>
            <p:cNvPr id="25689" name="Rectangle 89"/>
            <p:cNvSpPr>
              <a:spLocks noChangeArrowheads="1"/>
            </p:cNvSpPr>
            <p:nvPr/>
          </p:nvSpPr>
          <p:spPr bwMode="auto">
            <a:xfrm>
              <a:off x="3581" y="3037"/>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90" name="Rectangle 90"/>
            <p:cNvSpPr>
              <a:spLocks noChangeArrowheads="1"/>
            </p:cNvSpPr>
            <p:nvPr/>
          </p:nvSpPr>
          <p:spPr bwMode="auto">
            <a:xfrm>
              <a:off x="3630" y="3037"/>
              <a:ext cx="32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100</a:t>
              </a:r>
              <a:endParaRPr lang="ru-RU"/>
            </a:p>
          </p:txBody>
        </p:sp>
        <p:sp>
          <p:nvSpPr>
            <p:cNvPr id="25691" name="Rectangle 91"/>
            <p:cNvSpPr>
              <a:spLocks noChangeArrowheads="1"/>
            </p:cNvSpPr>
            <p:nvPr/>
          </p:nvSpPr>
          <p:spPr bwMode="auto">
            <a:xfrm>
              <a:off x="3881" y="3037"/>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92" name="Rectangle 92"/>
            <p:cNvSpPr>
              <a:spLocks noChangeArrowheads="1"/>
            </p:cNvSpPr>
            <p:nvPr/>
          </p:nvSpPr>
          <p:spPr bwMode="auto">
            <a:xfrm>
              <a:off x="3931" y="3037"/>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93" name="Rectangle 93"/>
            <p:cNvSpPr>
              <a:spLocks noChangeArrowheads="1"/>
            </p:cNvSpPr>
            <p:nvPr/>
          </p:nvSpPr>
          <p:spPr bwMode="auto">
            <a:xfrm>
              <a:off x="2773" y="3209"/>
              <a:ext cx="32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150</a:t>
              </a:r>
              <a:endParaRPr lang="ru-RU"/>
            </a:p>
          </p:txBody>
        </p:sp>
        <p:sp>
          <p:nvSpPr>
            <p:cNvPr id="25694" name="Rectangle 94"/>
            <p:cNvSpPr>
              <a:spLocks noChangeArrowheads="1"/>
            </p:cNvSpPr>
            <p:nvPr/>
          </p:nvSpPr>
          <p:spPr bwMode="auto">
            <a:xfrm>
              <a:off x="3024" y="3209"/>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695" name="Rectangle 95"/>
            <p:cNvSpPr>
              <a:spLocks noChangeArrowheads="1"/>
            </p:cNvSpPr>
            <p:nvPr/>
          </p:nvSpPr>
          <p:spPr bwMode="auto">
            <a:xfrm>
              <a:off x="3065" y="3187"/>
              <a:ext cx="113"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o</a:t>
              </a:r>
              <a:endParaRPr lang="ru-RU"/>
            </a:p>
          </p:txBody>
        </p:sp>
        <p:sp>
          <p:nvSpPr>
            <p:cNvPr id="25696" name="Rectangle 96"/>
            <p:cNvSpPr>
              <a:spLocks noChangeArrowheads="1"/>
            </p:cNvSpPr>
            <p:nvPr/>
          </p:nvSpPr>
          <p:spPr bwMode="auto">
            <a:xfrm>
              <a:off x="3124" y="3209"/>
              <a:ext cx="56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C; pH=</a:t>
              </a:r>
              <a:endParaRPr lang="ru-RU"/>
            </a:p>
          </p:txBody>
        </p:sp>
        <p:sp>
          <p:nvSpPr>
            <p:cNvPr id="25697" name="Rectangle 97"/>
            <p:cNvSpPr>
              <a:spLocks noChangeArrowheads="1"/>
            </p:cNvSpPr>
            <p:nvPr/>
          </p:nvSpPr>
          <p:spPr bwMode="auto">
            <a:xfrm>
              <a:off x="3611" y="3209"/>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4</a:t>
              </a:r>
              <a:endParaRPr lang="ru-RU"/>
            </a:p>
          </p:txBody>
        </p:sp>
        <p:sp>
          <p:nvSpPr>
            <p:cNvPr id="25698" name="Rectangle 98"/>
            <p:cNvSpPr>
              <a:spLocks noChangeArrowheads="1"/>
            </p:cNvSpPr>
            <p:nvPr/>
          </p:nvSpPr>
          <p:spPr bwMode="auto">
            <a:xfrm>
              <a:off x="3694" y="3209"/>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699" name="Rectangle 99"/>
            <p:cNvSpPr>
              <a:spLocks noChangeArrowheads="1"/>
            </p:cNvSpPr>
            <p:nvPr/>
          </p:nvSpPr>
          <p:spPr bwMode="auto">
            <a:xfrm>
              <a:off x="3744" y="3209"/>
              <a:ext cx="20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8;</a:t>
              </a:r>
              <a:endParaRPr lang="ru-RU"/>
            </a:p>
          </p:txBody>
        </p:sp>
        <p:sp>
          <p:nvSpPr>
            <p:cNvPr id="25700" name="Rectangle 100"/>
            <p:cNvSpPr>
              <a:spLocks noChangeArrowheads="1"/>
            </p:cNvSpPr>
            <p:nvPr/>
          </p:nvSpPr>
          <p:spPr bwMode="auto">
            <a:xfrm>
              <a:off x="3877" y="3209"/>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01" name="Rectangle 101"/>
            <p:cNvSpPr>
              <a:spLocks noChangeArrowheads="1"/>
            </p:cNvSpPr>
            <p:nvPr/>
          </p:nvSpPr>
          <p:spPr bwMode="auto">
            <a:xfrm>
              <a:off x="2845" y="3382"/>
              <a:ext cx="18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H</a:t>
              </a:r>
              <a:endParaRPr lang="ru-RU"/>
            </a:p>
          </p:txBody>
        </p:sp>
        <p:sp>
          <p:nvSpPr>
            <p:cNvPr id="25702" name="Rectangle 102"/>
            <p:cNvSpPr>
              <a:spLocks noChangeArrowheads="1"/>
            </p:cNvSpPr>
            <p:nvPr/>
          </p:nvSpPr>
          <p:spPr bwMode="auto">
            <a:xfrm>
              <a:off x="2954" y="3453"/>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3</a:t>
              </a:r>
              <a:endParaRPr lang="ru-RU"/>
            </a:p>
          </p:txBody>
        </p:sp>
        <p:sp>
          <p:nvSpPr>
            <p:cNvPr id="25703" name="Rectangle 103"/>
            <p:cNvSpPr>
              <a:spLocks noChangeArrowheads="1"/>
            </p:cNvSpPr>
            <p:nvPr/>
          </p:nvSpPr>
          <p:spPr bwMode="auto">
            <a:xfrm>
              <a:off x="3007" y="3382"/>
              <a:ext cx="30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BO</a:t>
              </a:r>
              <a:endParaRPr lang="ru-RU"/>
            </a:p>
          </p:txBody>
        </p:sp>
        <p:sp>
          <p:nvSpPr>
            <p:cNvPr id="25704" name="Rectangle 104"/>
            <p:cNvSpPr>
              <a:spLocks noChangeArrowheads="1"/>
            </p:cNvSpPr>
            <p:nvPr/>
          </p:nvSpPr>
          <p:spPr bwMode="auto">
            <a:xfrm>
              <a:off x="3233" y="3453"/>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3</a:t>
              </a:r>
              <a:endParaRPr lang="ru-RU"/>
            </a:p>
          </p:txBody>
        </p:sp>
        <p:sp>
          <p:nvSpPr>
            <p:cNvPr id="25705" name="Rectangle 105"/>
            <p:cNvSpPr>
              <a:spLocks noChangeArrowheads="1"/>
            </p:cNvSpPr>
            <p:nvPr/>
          </p:nvSpPr>
          <p:spPr bwMode="auto">
            <a:xfrm>
              <a:off x="3286" y="3382"/>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a:t>
              </a:r>
              <a:endParaRPr lang="ru-RU"/>
            </a:p>
          </p:txBody>
        </p:sp>
        <p:sp>
          <p:nvSpPr>
            <p:cNvPr id="25706" name="Rectangle 106"/>
            <p:cNvSpPr>
              <a:spLocks noChangeArrowheads="1"/>
            </p:cNvSpPr>
            <p:nvPr/>
          </p:nvSpPr>
          <p:spPr bwMode="auto">
            <a:xfrm>
              <a:off x="3458" y="3382"/>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0</a:t>
              </a:r>
              <a:endParaRPr lang="ru-RU"/>
            </a:p>
          </p:txBody>
        </p:sp>
        <p:sp>
          <p:nvSpPr>
            <p:cNvPr id="25707" name="Rectangle 107"/>
            <p:cNvSpPr>
              <a:spLocks noChangeArrowheads="1"/>
            </p:cNvSpPr>
            <p:nvPr/>
          </p:nvSpPr>
          <p:spPr bwMode="auto">
            <a:xfrm>
              <a:off x="3541" y="3382"/>
              <a:ext cx="34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g/l;</a:t>
              </a:r>
              <a:endParaRPr lang="ru-RU"/>
            </a:p>
          </p:txBody>
        </p:sp>
        <p:sp>
          <p:nvSpPr>
            <p:cNvPr id="25708" name="Rectangle 108"/>
            <p:cNvSpPr>
              <a:spLocks noChangeArrowheads="1"/>
            </p:cNvSpPr>
            <p:nvPr/>
          </p:nvSpPr>
          <p:spPr bwMode="auto">
            <a:xfrm>
              <a:off x="3806" y="3382"/>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09" name="Rectangle 109"/>
            <p:cNvSpPr>
              <a:spLocks noChangeArrowheads="1"/>
            </p:cNvSpPr>
            <p:nvPr/>
          </p:nvSpPr>
          <p:spPr bwMode="auto">
            <a:xfrm>
              <a:off x="2715" y="3554"/>
              <a:ext cx="18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C</a:t>
              </a:r>
              <a:endParaRPr lang="ru-RU"/>
            </a:p>
          </p:txBody>
        </p:sp>
        <p:sp>
          <p:nvSpPr>
            <p:cNvPr id="25710" name="Rectangle 110"/>
            <p:cNvSpPr>
              <a:spLocks noChangeArrowheads="1"/>
            </p:cNvSpPr>
            <p:nvPr/>
          </p:nvSpPr>
          <p:spPr bwMode="auto">
            <a:xfrm>
              <a:off x="2824" y="3626"/>
              <a:ext cx="7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I</a:t>
              </a:r>
              <a:endParaRPr lang="ru-RU"/>
            </a:p>
          </p:txBody>
        </p:sp>
        <p:sp>
          <p:nvSpPr>
            <p:cNvPr id="25711" name="Rectangle 111"/>
            <p:cNvSpPr>
              <a:spLocks noChangeArrowheads="1"/>
            </p:cNvSpPr>
            <p:nvPr/>
          </p:nvSpPr>
          <p:spPr bwMode="auto">
            <a:xfrm>
              <a:off x="2851" y="3554"/>
              <a:ext cx="33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=10</a:t>
              </a:r>
              <a:endParaRPr lang="ru-RU"/>
            </a:p>
          </p:txBody>
        </p:sp>
        <p:sp>
          <p:nvSpPr>
            <p:cNvPr id="25712" name="Rectangle 112"/>
            <p:cNvSpPr>
              <a:spLocks noChangeArrowheads="1"/>
            </p:cNvSpPr>
            <p:nvPr/>
          </p:nvSpPr>
          <p:spPr bwMode="auto">
            <a:xfrm>
              <a:off x="3105" y="3532"/>
              <a:ext cx="8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a:t>
              </a:r>
              <a:endParaRPr lang="ru-RU"/>
            </a:p>
          </p:txBody>
        </p:sp>
        <p:sp>
          <p:nvSpPr>
            <p:cNvPr id="25713" name="Rectangle 113"/>
            <p:cNvSpPr>
              <a:spLocks noChangeArrowheads="1"/>
            </p:cNvSpPr>
            <p:nvPr/>
          </p:nvSpPr>
          <p:spPr bwMode="auto">
            <a:xfrm>
              <a:off x="3138" y="3532"/>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4</a:t>
              </a:r>
              <a:endParaRPr lang="ru-RU"/>
            </a:p>
          </p:txBody>
        </p:sp>
        <p:sp>
          <p:nvSpPr>
            <p:cNvPr id="25714" name="Rectangle 114"/>
            <p:cNvSpPr>
              <a:spLocks noChangeArrowheads="1"/>
            </p:cNvSpPr>
            <p:nvPr/>
          </p:nvSpPr>
          <p:spPr bwMode="auto">
            <a:xfrm>
              <a:off x="3192" y="3554"/>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715" name="Rectangle 115"/>
            <p:cNvSpPr>
              <a:spLocks noChangeArrowheads="1"/>
            </p:cNvSpPr>
            <p:nvPr/>
          </p:nvSpPr>
          <p:spPr bwMode="auto">
            <a:xfrm>
              <a:off x="3242" y="3554"/>
              <a:ext cx="24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10</a:t>
              </a:r>
              <a:endParaRPr lang="ru-RU"/>
            </a:p>
          </p:txBody>
        </p:sp>
        <p:sp>
          <p:nvSpPr>
            <p:cNvPr id="25716" name="Rectangle 116"/>
            <p:cNvSpPr>
              <a:spLocks noChangeArrowheads="1"/>
            </p:cNvSpPr>
            <p:nvPr/>
          </p:nvSpPr>
          <p:spPr bwMode="auto">
            <a:xfrm>
              <a:off x="3408" y="3532"/>
              <a:ext cx="8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a:t>
              </a:r>
              <a:endParaRPr lang="ru-RU"/>
            </a:p>
          </p:txBody>
        </p:sp>
        <p:sp>
          <p:nvSpPr>
            <p:cNvPr id="25717" name="Rectangle 117"/>
            <p:cNvSpPr>
              <a:spLocks noChangeArrowheads="1"/>
            </p:cNvSpPr>
            <p:nvPr/>
          </p:nvSpPr>
          <p:spPr bwMode="auto">
            <a:xfrm>
              <a:off x="3441" y="3532"/>
              <a:ext cx="10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7</a:t>
              </a:r>
              <a:endParaRPr lang="ru-RU"/>
            </a:p>
          </p:txBody>
        </p:sp>
        <p:sp>
          <p:nvSpPr>
            <p:cNvPr id="25718" name="Rectangle 118"/>
            <p:cNvSpPr>
              <a:spLocks noChangeArrowheads="1"/>
            </p:cNvSpPr>
            <p:nvPr/>
          </p:nvSpPr>
          <p:spPr bwMode="auto">
            <a:xfrm>
              <a:off x="3495" y="3554"/>
              <a:ext cx="51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mol/l;</a:t>
              </a:r>
              <a:endParaRPr lang="ru-RU"/>
            </a:p>
          </p:txBody>
        </p:sp>
        <p:sp>
          <p:nvSpPr>
            <p:cNvPr id="25719" name="Rectangle 119"/>
            <p:cNvSpPr>
              <a:spLocks noChangeArrowheads="1"/>
            </p:cNvSpPr>
            <p:nvPr/>
          </p:nvSpPr>
          <p:spPr bwMode="auto">
            <a:xfrm>
              <a:off x="3935" y="3554"/>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20" name="Rectangle 120"/>
            <p:cNvSpPr>
              <a:spLocks noChangeArrowheads="1"/>
            </p:cNvSpPr>
            <p:nvPr/>
          </p:nvSpPr>
          <p:spPr bwMode="auto">
            <a:xfrm>
              <a:off x="2460" y="3726"/>
              <a:ext cx="15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latin typeface="Symbol" pitchFamily="18" charset="2"/>
                </a:rPr>
                <a:t>g</a:t>
              </a:r>
              <a:endParaRPr lang="ru-RU"/>
            </a:p>
          </p:txBody>
        </p:sp>
        <p:sp>
          <p:nvSpPr>
            <p:cNvPr id="25721" name="Rectangle 121"/>
            <p:cNvSpPr>
              <a:spLocks noChangeArrowheads="1"/>
            </p:cNvSpPr>
            <p:nvPr/>
          </p:nvSpPr>
          <p:spPr bwMode="auto">
            <a:xfrm>
              <a:off x="2522" y="3738"/>
              <a:ext cx="1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722" name="Rectangle 122"/>
            <p:cNvSpPr>
              <a:spLocks noChangeArrowheads="1"/>
            </p:cNvSpPr>
            <p:nvPr/>
          </p:nvSpPr>
          <p:spPr bwMode="auto">
            <a:xfrm>
              <a:off x="2572" y="3738"/>
              <a:ext cx="85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irradiation </a:t>
              </a:r>
              <a:endParaRPr lang="ru-RU"/>
            </a:p>
          </p:txBody>
        </p:sp>
        <p:sp>
          <p:nvSpPr>
            <p:cNvPr id="25723" name="Rectangle 123"/>
            <p:cNvSpPr>
              <a:spLocks noChangeArrowheads="1"/>
            </p:cNvSpPr>
            <p:nvPr/>
          </p:nvSpPr>
          <p:spPr bwMode="auto">
            <a:xfrm>
              <a:off x="3346" y="3738"/>
              <a:ext cx="16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a:t>
              </a:r>
              <a:endParaRPr lang="ru-RU"/>
            </a:p>
          </p:txBody>
        </p:sp>
        <p:sp>
          <p:nvSpPr>
            <p:cNvPr id="25724" name="Rectangle 124"/>
            <p:cNvSpPr>
              <a:spLocks noChangeArrowheads="1"/>
            </p:cNvSpPr>
            <p:nvPr/>
          </p:nvSpPr>
          <p:spPr bwMode="auto">
            <a:xfrm>
              <a:off x="3434" y="3738"/>
              <a:ext cx="29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0; </a:t>
              </a:r>
              <a:endParaRPr lang="ru-RU"/>
            </a:p>
          </p:txBody>
        </p:sp>
        <p:sp>
          <p:nvSpPr>
            <p:cNvPr id="25725" name="Rectangle 125"/>
            <p:cNvSpPr>
              <a:spLocks noChangeArrowheads="1"/>
            </p:cNvSpPr>
            <p:nvPr/>
          </p:nvSpPr>
          <p:spPr bwMode="auto">
            <a:xfrm>
              <a:off x="3651" y="3738"/>
              <a:ext cx="15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1</a:t>
              </a:r>
              <a:endParaRPr lang="ru-RU"/>
            </a:p>
          </p:txBody>
        </p:sp>
        <p:sp>
          <p:nvSpPr>
            <p:cNvPr id="25726" name="Rectangle 126"/>
            <p:cNvSpPr>
              <a:spLocks noChangeArrowheads="1"/>
            </p:cNvSpPr>
            <p:nvPr/>
          </p:nvSpPr>
          <p:spPr bwMode="auto">
            <a:xfrm>
              <a:off x="3735" y="3738"/>
              <a:ext cx="53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kGy/h</a:t>
              </a:r>
              <a:endParaRPr lang="ru-RU"/>
            </a:p>
          </p:txBody>
        </p:sp>
        <p:sp>
          <p:nvSpPr>
            <p:cNvPr id="25727" name="Rectangle 127"/>
            <p:cNvSpPr>
              <a:spLocks noChangeArrowheads="1"/>
            </p:cNvSpPr>
            <p:nvPr/>
          </p:nvSpPr>
          <p:spPr bwMode="auto">
            <a:xfrm>
              <a:off x="4191" y="3738"/>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28" name="Rectangle 128"/>
            <p:cNvSpPr>
              <a:spLocks noChangeArrowheads="1"/>
            </p:cNvSpPr>
            <p:nvPr/>
          </p:nvSpPr>
          <p:spPr bwMode="auto">
            <a:xfrm>
              <a:off x="4403" y="2440"/>
              <a:ext cx="109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Iodine and its </a:t>
              </a:r>
              <a:endParaRPr lang="ru-RU"/>
            </a:p>
          </p:txBody>
        </p:sp>
        <p:sp>
          <p:nvSpPr>
            <p:cNvPr id="25729" name="Rectangle 129"/>
            <p:cNvSpPr>
              <a:spLocks noChangeArrowheads="1"/>
            </p:cNvSpPr>
            <p:nvPr/>
          </p:nvSpPr>
          <p:spPr bwMode="auto">
            <a:xfrm>
              <a:off x="4611" y="2612"/>
              <a:ext cx="67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species </a:t>
              </a:r>
              <a:endParaRPr lang="ru-RU"/>
            </a:p>
          </p:txBody>
        </p:sp>
        <p:sp>
          <p:nvSpPr>
            <p:cNvPr id="25730" name="Rectangle 130"/>
            <p:cNvSpPr>
              <a:spLocks noChangeArrowheads="1"/>
            </p:cNvSpPr>
            <p:nvPr/>
          </p:nvSpPr>
          <p:spPr bwMode="auto">
            <a:xfrm>
              <a:off x="4391" y="2784"/>
              <a:ext cx="112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concentration </a:t>
              </a:r>
              <a:endParaRPr lang="ru-RU"/>
            </a:p>
          </p:txBody>
        </p:sp>
        <p:sp>
          <p:nvSpPr>
            <p:cNvPr id="25731" name="Rectangle 131"/>
            <p:cNvSpPr>
              <a:spLocks noChangeArrowheads="1"/>
            </p:cNvSpPr>
            <p:nvPr/>
          </p:nvSpPr>
          <p:spPr bwMode="auto">
            <a:xfrm>
              <a:off x="4516" y="2957"/>
              <a:ext cx="86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in gas and </a:t>
              </a:r>
              <a:endParaRPr lang="ru-RU"/>
            </a:p>
          </p:txBody>
        </p:sp>
        <p:sp>
          <p:nvSpPr>
            <p:cNvPr id="25732" name="Rectangle 132"/>
            <p:cNvSpPr>
              <a:spLocks noChangeArrowheads="1"/>
            </p:cNvSpPr>
            <p:nvPr/>
          </p:nvSpPr>
          <p:spPr bwMode="auto">
            <a:xfrm>
              <a:off x="4386" y="3129"/>
              <a:ext cx="113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water phases; </a:t>
              </a:r>
              <a:endParaRPr lang="ru-RU"/>
            </a:p>
          </p:txBody>
        </p:sp>
        <p:sp>
          <p:nvSpPr>
            <p:cNvPr id="25733" name="Rectangle 133"/>
            <p:cNvSpPr>
              <a:spLocks noChangeArrowheads="1"/>
            </p:cNvSpPr>
            <p:nvPr/>
          </p:nvSpPr>
          <p:spPr bwMode="auto">
            <a:xfrm>
              <a:off x="4417" y="3301"/>
              <a:ext cx="47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pH; E</a:t>
              </a:r>
              <a:endParaRPr lang="ru-RU"/>
            </a:p>
          </p:txBody>
        </p:sp>
        <p:sp>
          <p:nvSpPr>
            <p:cNvPr id="25734" name="Rectangle 134"/>
            <p:cNvSpPr>
              <a:spLocks noChangeArrowheads="1"/>
            </p:cNvSpPr>
            <p:nvPr/>
          </p:nvSpPr>
          <p:spPr bwMode="auto">
            <a:xfrm>
              <a:off x="4809" y="3372"/>
              <a:ext cx="113"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h</a:t>
              </a:r>
              <a:endParaRPr lang="ru-RU"/>
            </a:p>
          </p:txBody>
        </p:sp>
        <p:sp>
          <p:nvSpPr>
            <p:cNvPr id="25735" name="Rectangle 135"/>
            <p:cNvSpPr>
              <a:spLocks noChangeArrowheads="1"/>
            </p:cNvSpPr>
            <p:nvPr/>
          </p:nvSpPr>
          <p:spPr bwMode="auto">
            <a:xfrm>
              <a:off x="4868" y="3301"/>
              <a:ext cx="27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C</a:t>
              </a:r>
              <a:endParaRPr lang="ru-RU"/>
            </a:p>
          </p:txBody>
        </p:sp>
        <p:sp>
          <p:nvSpPr>
            <p:cNvPr id="25736" name="Rectangle 136"/>
            <p:cNvSpPr>
              <a:spLocks noChangeArrowheads="1"/>
            </p:cNvSpPr>
            <p:nvPr/>
          </p:nvSpPr>
          <p:spPr bwMode="auto">
            <a:xfrm>
              <a:off x="5068" y="3372"/>
              <a:ext cx="172"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1">
                  <a:solidFill>
                    <a:srgbClr val="000000"/>
                  </a:solidFill>
                </a:rPr>
                <a:t>Fe</a:t>
              </a:r>
              <a:endParaRPr lang="ru-RU"/>
            </a:p>
          </p:txBody>
        </p:sp>
        <p:sp>
          <p:nvSpPr>
            <p:cNvPr id="25737" name="Rectangle 137"/>
            <p:cNvSpPr>
              <a:spLocks noChangeArrowheads="1"/>
            </p:cNvSpPr>
            <p:nvPr/>
          </p:nvSpPr>
          <p:spPr bwMode="auto">
            <a:xfrm>
              <a:off x="5182" y="3301"/>
              <a:ext cx="29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in </a:t>
              </a:r>
              <a:endParaRPr lang="ru-RU"/>
            </a:p>
          </p:txBody>
        </p:sp>
        <p:sp>
          <p:nvSpPr>
            <p:cNvPr id="25738" name="Rectangle 138"/>
            <p:cNvSpPr>
              <a:spLocks noChangeArrowheads="1"/>
            </p:cNvSpPr>
            <p:nvPr/>
          </p:nvSpPr>
          <p:spPr bwMode="auto">
            <a:xfrm>
              <a:off x="4428" y="3473"/>
              <a:ext cx="105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water phase; </a:t>
              </a:r>
              <a:endParaRPr lang="ru-RU"/>
            </a:p>
          </p:txBody>
        </p:sp>
        <p:sp>
          <p:nvSpPr>
            <p:cNvPr id="25739" name="Rectangle 139"/>
            <p:cNvSpPr>
              <a:spLocks noChangeArrowheads="1"/>
            </p:cNvSpPr>
            <p:nvPr/>
          </p:nvSpPr>
          <p:spPr bwMode="auto">
            <a:xfrm>
              <a:off x="4840" y="3646"/>
              <a:ext cx="16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T</a:t>
              </a:r>
              <a:endParaRPr lang="ru-RU"/>
            </a:p>
          </p:txBody>
        </p:sp>
        <p:sp>
          <p:nvSpPr>
            <p:cNvPr id="25740" name="Rectangle 140"/>
            <p:cNvSpPr>
              <a:spLocks noChangeArrowheads="1"/>
            </p:cNvSpPr>
            <p:nvPr/>
          </p:nvSpPr>
          <p:spPr bwMode="auto">
            <a:xfrm>
              <a:off x="4932" y="3646"/>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41" name="Rectangle 141"/>
            <p:cNvSpPr>
              <a:spLocks noChangeArrowheads="1"/>
            </p:cNvSpPr>
            <p:nvPr/>
          </p:nvSpPr>
          <p:spPr bwMode="auto">
            <a:xfrm>
              <a:off x="5495" y="3042"/>
              <a:ext cx="62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4 quart.</a:t>
              </a:r>
              <a:endParaRPr lang="ru-RU"/>
            </a:p>
          </p:txBody>
        </p:sp>
        <p:sp>
          <p:nvSpPr>
            <p:cNvPr id="25742" name="Rectangle 142"/>
            <p:cNvSpPr>
              <a:spLocks noChangeArrowheads="1"/>
            </p:cNvSpPr>
            <p:nvPr/>
          </p:nvSpPr>
          <p:spPr bwMode="auto">
            <a:xfrm>
              <a:off x="6037" y="3042"/>
              <a:ext cx="11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900" b="1">
                  <a:solidFill>
                    <a:srgbClr val="000000"/>
                  </a:solidFill>
                </a:rPr>
                <a:t> </a:t>
              </a:r>
              <a:endParaRPr lang="ru-RU"/>
            </a:p>
          </p:txBody>
        </p:sp>
        <p:sp>
          <p:nvSpPr>
            <p:cNvPr id="25743" name="Rectangle 143"/>
            <p:cNvSpPr>
              <a:spLocks noChangeArrowheads="1"/>
            </p:cNvSpPr>
            <p:nvPr/>
          </p:nvSpPr>
          <p:spPr bwMode="auto">
            <a:xfrm>
              <a:off x="126" y="2336"/>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4" name="Rectangle 144"/>
            <p:cNvSpPr>
              <a:spLocks noChangeArrowheads="1"/>
            </p:cNvSpPr>
            <p:nvPr/>
          </p:nvSpPr>
          <p:spPr bwMode="auto">
            <a:xfrm>
              <a:off x="137" y="2336"/>
              <a:ext cx="73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5" name="Rectangle 145"/>
            <p:cNvSpPr>
              <a:spLocks noChangeArrowheads="1"/>
            </p:cNvSpPr>
            <p:nvPr/>
          </p:nvSpPr>
          <p:spPr bwMode="auto">
            <a:xfrm>
              <a:off x="876" y="2336"/>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6" name="Rectangle 146"/>
            <p:cNvSpPr>
              <a:spLocks noChangeArrowheads="1"/>
            </p:cNvSpPr>
            <p:nvPr/>
          </p:nvSpPr>
          <p:spPr bwMode="auto">
            <a:xfrm>
              <a:off x="887" y="2336"/>
              <a:ext cx="142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7" name="Rectangle 147"/>
            <p:cNvSpPr>
              <a:spLocks noChangeArrowheads="1"/>
            </p:cNvSpPr>
            <p:nvPr/>
          </p:nvSpPr>
          <p:spPr bwMode="auto">
            <a:xfrm>
              <a:off x="2312" y="2336"/>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8" name="Rectangle 148"/>
            <p:cNvSpPr>
              <a:spLocks noChangeArrowheads="1"/>
            </p:cNvSpPr>
            <p:nvPr/>
          </p:nvSpPr>
          <p:spPr bwMode="auto">
            <a:xfrm>
              <a:off x="2323" y="2336"/>
              <a:ext cx="200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49" name="Rectangle 149"/>
            <p:cNvSpPr>
              <a:spLocks noChangeArrowheads="1"/>
            </p:cNvSpPr>
            <p:nvPr/>
          </p:nvSpPr>
          <p:spPr bwMode="auto">
            <a:xfrm>
              <a:off x="4329" y="233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0" name="Rectangle 150"/>
            <p:cNvSpPr>
              <a:spLocks noChangeArrowheads="1"/>
            </p:cNvSpPr>
            <p:nvPr/>
          </p:nvSpPr>
          <p:spPr bwMode="auto">
            <a:xfrm>
              <a:off x="4339" y="2336"/>
              <a:ext cx="109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1" name="Rectangle 151"/>
            <p:cNvSpPr>
              <a:spLocks noChangeArrowheads="1"/>
            </p:cNvSpPr>
            <p:nvPr/>
          </p:nvSpPr>
          <p:spPr bwMode="auto">
            <a:xfrm>
              <a:off x="5433" y="2336"/>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2" name="Rectangle 152"/>
            <p:cNvSpPr>
              <a:spLocks noChangeArrowheads="1"/>
            </p:cNvSpPr>
            <p:nvPr/>
          </p:nvSpPr>
          <p:spPr bwMode="auto">
            <a:xfrm>
              <a:off x="5444" y="2336"/>
              <a:ext cx="64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3" name="Rectangle 153"/>
            <p:cNvSpPr>
              <a:spLocks noChangeArrowheads="1"/>
            </p:cNvSpPr>
            <p:nvPr/>
          </p:nvSpPr>
          <p:spPr bwMode="auto">
            <a:xfrm>
              <a:off x="6088" y="2336"/>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4" name="Rectangle 154"/>
            <p:cNvSpPr>
              <a:spLocks noChangeArrowheads="1"/>
            </p:cNvSpPr>
            <p:nvPr/>
          </p:nvSpPr>
          <p:spPr bwMode="auto">
            <a:xfrm>
              <a:off x="126" y="2348"/>
              <a:ext cx="11"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5" name="Rectangle 155"/>
            <p:cNvSpPr>
              <a:spLocks noChangeArrowheads="1"/>
            </p:cNvSpPr>
            <p:nvPr/>
          </p:nvSpPr>
          <p:spPr bwMode="auto">
            <a:xfrm>
              <a:off x="126"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6" name="Rectangle 156"/>
            <p:cNvSpPr>
              <a:spLocks noChangeArrowheads="1"/>
            </p:cNvSpPr>
            <p:nvPr/>
          </p:nvSpPr>
          <p:spPr bwMode="auto">
            <a:xfrm>
              <a:off x="126"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7" name="Rectangle 157"/>
            <p:cNvSpPr>
              <a:spLocks noChangeArrowheads="1"/>
            </p:cNvSpPr>
            <p:nvPr/>
          </p:nvSpPr>
          <p:spPr bwMode="auto">
            <a:xfrm>
              <a:off x="137" y="3909"/>
              <a:ext cx="73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8" name="Rectangle 158"/>
            <p:cNvSpPr>
              <a:spLocks noChangeArrowheads="1"/>
            </p:cNvSpPr>
            <p:nvPr/>
          </p:nvSpPr>
          <p:spPr bwMode="auto">
            <a:xfrm>
              <a:off x="876" y="2348"/>
              <a:ext cx="11"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59" name="Rectangle 159"/>
            <p:cNvSpPr>
              <a:spLocks noChangeArrowheads="1"/>
            </p:cNvSpPr>
            <p:nvPr/>
          </p:nvSpPr>
          <p:spPr bwMode="auto">
            <a:xfrm>
              <a:off x="876"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0" name="Rectangle 160"/>
            <p:cNvSpPr>
              <a:spLocks noChangeArrowheads="1"/>
            </p:cNvSpPr>
            <p:nvPr/>
          </p:nvSpPr>
          <p:spPr bwMode="auto">
            <a:xfrm>
              <a:off x="887" y="3909"/>
              <a:ext cx="142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1" name="Rectangle 161"/>
            <p:cNvSpPr>
              <a:spLocks noChangeArrowheads="1"/>
            </p:cNvSpPr>
            <p:nvPr/>
          </p:nvSpPr>
          <p:spPr bwMode="auto">
            <a:xfrm>
              <a:off x="2312" y="2348"/>
              <a:ext cx="11"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2" name="Rectangle 162"/>
            <p:cNvSpPr>
              <a:spLocks noChangeArrowheads="1"/>
            </p:cNvSpPr>
            <p:nvPr/>
          </p:nvSpPr>
          <p:spPr bwMode="auto">
            <a:xfrm>
              <a:off x="2312"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3" name="Rectangle 163"/>
            <p:cNvSpPr>
              <a:spLocks noChangeArrowheads="1"/>
            </p:cNvSpPr>
            <p:nvPr/>
          </p:nvSpPr>
          <p:spPr bwMode="auto">
            <a:xfrm>
              <a:off x="2323" y="3909"/>
              <a:ext cx="200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4" name="Rectangle 164"/>
            <p:cNvSpPr>
              <a:spLocks noChangeArrowheads="1"/>
            </p:cNvSpPr>
            <p:nvPr/>
          </p:nvSpPr>
          <p:spPr bwMode="auto">
            <a:xfrm>
              <a:off x="4329" y="2348"/>
              <a:ext cx="10"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5" name="Rectangle 165"/>
            <p:cNvSpPr>
              <a:spLocks noChangeArrowheads="1"/>
            </p:cNvSpPr>
            <p:nvPr/>
          </p:nvSpPr>
          <p:spPr bwMode="auto">
            <a:xfrm>
              <a:off x="4329" y="3909"/>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6" name="Rectangle 166"/>
            <p:cNvSpPr>
              <a:spLocks noChangeArrowheads="1"/>
            </p:cNvSpPr>
            <p:nvPr/>
          </p:nvSpPr>
          <p:spPr bwMode="auto">
            <a:xfrm>
              <a:off x="4339" y="3909"/>
              <a:ext cx="109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7" name="Rectangle 167"/>
            <p:cNvSpPr>
              <a:spLocks noChangeArrowheads="1"/>
            </p:cNvSpPr>
            <p:nvPr/>
          </p:nvSpPr>
          <p:spPr bwMode="auto">
            <a:xfrm>
              <a:off x="5433" y="2348"/>
              <a:ext cx="11"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8" name="Rectangle 168"/>
            <p:cNvSpPr>
              <a:spLocks noChangeArrowheads="1"/>
            </p:cNvSpPr>
            <p:nvPr/>
          </p:nvSpPr>
          <p:spPr bwMode="auto">
            <a:xfrm>
              <a:off x="5433"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69" name="Rectangle 169"/>
            <p:cNvSpPr>
              <a:spLocks noChangeArrowheads="1"/>
            </p:cNvSpPr>
            <p:nvPr/>
          </p:nvSpPr>
          <p:spPr bwMode="auto">
            <a:xfrm>
              <a:off x="5444" y="3909"/>
              <a:ext cx="64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70" name="Rectangle 170"/>
            <p:cNvSpPr>
              <a:spLocks noChangeArrowheads="1"/>
            </p:cNvSpPr>
            <p:nvPr/>
          </p:nvSpPr>
          <p:spPr bwMode="auto">
            <a:xfrm>
              <a:off x="6088" y="2348"/>
              <a:ext cx="11" cy="15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71" name="Rectangle 171"/>
            <p:cNvSpPr>
              <a:spLocks noChangeArrowheads="1"/>
            </p:cNvSpPr>
            <p:nvPr/>
          </p:nvSpPr>
          <p:spPr bwMode="auto">
            <a:xfrm>
              <a:off x="6088"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72" name="Rectangle 172"/>
            <p:cNvSpPr>
              <a:spLocks noChangeArrowheads="1"/>
            </p:cNvSpPr>
            <p:nvPr/>
          </p:nvSpPr>
          <p:spPr bwMode="auto">
            <a:xfrm>
              <a:off x="6088" y="390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773" name="Rectangle 173"/>
            <p:cNvSpPr>
              <a:spLocks noChangeArrowheads="1"/>
            </p:cNvSpPr>
            <p:nvPr/>
          </p:nvSpPr>
          <p:spPr bwMode="auto">
            <a:xfrm>
              <a:off x="437" y="3922"/>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100">
                  <a:solidFill>
                    <a:srgbClr val="000000"/>
                  </a:solidFill>
                  <a:latin typeface="Times New Roman" pitchFamily="18" charset="0"/>
                </a:rPr>
                <a:t> </a:t>
              </a:r>
              <a:endParaRPr lang="ru-RU"/>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linds(vertical)">
                                      <p:cBhvr>
                                        <p:cTn id="7" dur="500"/>
                                        <p:tgtEl>
                                          <p:spTgt spid="25603"/>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25602"/>
                                        </p:tgtEl>
                                        <p:attrNameLst>
                                          <p:attrName>style.visibility</p:attrName>
                                        </p:attrNameLst>
                                      </p:cBhvr>
                                      <p:to>
                                        <p:strVal val="visible"/>
                                      </p:to>
                                    </p:set>
                                    <p:animEffect transition="in" filter="blinds(vertical)">
                                      <p:cBhvr>
                                        <p:cTn id="11" dur="500"/>
                                        <p:tgtEl>
                                          <p:spTgt spid="25602"/>
                                        </p:tgtEl>
                                      </p:cBhvr>
                                    </p:animEffect>
                                  </p:childTnLst>
                                </p:cTn>
                              </p:par>
                            </p:childTnLst>
                          </p:cTn>
                        </p:par>
                        <p:par>
                          <p:cTn id="12" fill="hold" nodeType="afterGroup">
                            <p:stCondLst>
                              <p:cond delay="1000"/>
                            </p:stCondLst>
                            <p:childTnLst>
                              <p:par>
                                <p:cTn id="13" presetID="20" presetClass="entr" presetSubtype="0" fill="hold" nodeType="afterEffect">
                                  <p:stCondLst>
                                    <p:cond delay="0"/>
                                  </p:stCondLst>
                                  <p:childTnLst>
                                    <p:set>
                                      <p:cBhvr>
                                        <p:cTn id="14" dur="1" fill="hold">
                                          <p:stCondLst>
                                            <p:cond delay="0"/>
                                          </p:stCondLst>
                                        </p:cTn>
                                        <p:tgtEl>
                                          <p:spTgt spid="25607"/>
                                        </p:tgtEl>
                                        <p:attrNameLst>
                                          <p:attrName>style.visibility</p:attrName>
                                        </p:attrNameLst>
                                      </p:cBhvr>
                                      <p:to>
                                        <p:strVal val="visible"/>
                                      </p:to>
                                    </p:set>
                                    <p:animEffect transition="in" filter="wedge">
                                      <p:cBhvr>
                                        <p:cTn id="15"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53C3F4A8-3025-4327-9731-6F2D1CE6E818}" type="slidenum">
              <a:rPr lang="ru-RU"/>
              <a:pPr/>
              <a:t>4</a:t>
            </a:fld>
            <a:endParaRPr lang="ru-RU"/>
          </a:p>
        </p:txBody>
      </p:sp>
      <p:sp>
        <p:nvSpPr>
          <p:cNvPr id="26626" name="Text Box 2"/>
          <p:cNvSpPr txBox="1">
            <a:spLocks noChangeArrowheads="1"/>
          </p:cNvSpPr>
          <p:nvPr/>
        </p:nvSpPr>
        <p:spPr bwMode="auto">
          <a:xfrm>
            <a:off x="144463" y="479425"/>
            <a:ext cx="9575800" cy="5730875"/>
          </a:xfrm>
          <a:prstGeom prst="rect">
            <a:avLst/>
          </a:prstGeom>
          <a:solidFill>
            <a:srgbClr val="EFF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10000"/>
              </a:lnSpc>
            </a:pPr>
            <a:r>
              <a:rPr lang="en-US" sz="2800" b="1">
                <a:solidFill>
                  <a:srgbClr val="000000"/>
                </a:solidFill>
              </a:rPr>
              <a:t>        Ampoules for γ-irradiation at 50-100 </a:t>
            </a:r>
            <a:r>
              <a:rPr lang="en-US" sz="2800" b="1" baseline="30000">
                <a:solidFill>
                  <a:srgbClr val="000000"/>
                </a:solidFill>
              </a:rPr>
              <a:t>0</a:t>
            </a:r>
            <a:r>
              <a:rPr lang="en-US" sz="2800" b="1">
                <a:solidFill>
                  <a:srgbClr val="000000"/>
                </a:solidFill>
              </a:rPr>
              <a:t>C are manufactured of stainless steel. They are cylindrical vessels with hermetically cover, supplied with two stop-cocks with needle valves for sampling gas and liquid phases. Ampoules have volume 55-60 cm</a:t>
            </a:r>
            <a:r>
              <a:rPr lang="en-US" sz="2800" b="1" baseline="30000">
                <a:solidFill>
                  <a:srgbClr val="000000"/>
                </a:solidFill>
              </a:rPr>
              <a:t>3</a:t>
            </a:r>
            <a:r>
              <a:rPr lang="en-US" sz="2800" b="1">
                <a:solidFill>
                  <a:srgbClr val="000000"/>
                </a:solidFill>
              </a:rPr>
              <a:t>, volume of aqueous phase in experiments - 20-30 cm</a:t>
            </a:r>
            <a:r>
              <a:rPr lang="en-US" sz="2800" b="1" baseline="30000">
                <a:solidFill>
                  <a:srgbClr val="000000"/>
                </a:solidFill>
              </a:rPr>
              <a:t>3</a:t>
            </a:r>
            <a:r>
              <a:rPr lang="en-US" sz="2800" b="1">
                <a:solidFill>
                  <a:srgbClr val="000000"/>
                </a:solidFill>
              </a:rPr>
              <a:t>, gas phase - 40-25 cm</a:t>
            </a:r>
            <a:r>
              <a:rPr lang="en-US" sz="2800" b="1" baseline="30000">
                <a:solidFill>
                  <a:srgbClr val="000000"/>
                </a:solidFill>
              </a:rPr>
              <a:t>3</a:t>
            </a:r>
            <a:r>
              <a:rPr lang="en-US" sz="2800" b="1">
                <a:solidFill>
                  <a:srgbClr val="000000"/>
                </a:solidFill>
              </a:rPr>
              <a:t>. At 150 </a:t>
            </a:r>
            <a:r>
              <a:rPr lang="en-US" sz="2800" b="1" baseline="30000">
                <a:solidFill>
                  <a:srgbClr val="000000"/>
                </a:solidFill>
              </a:rPr>
              <a:t>0</a:t>
            </a:r>
            <a:r>
              <a:rPr lang="en-US" sz="2800" b="1">
                <a:solidFill>
                  <a:srgbClr val="000000"/>
                </a:solidFill>
              </a:rPr>
              <a:t>C irradiation is performed in ampoules from stainless steel with total volume 360 cm</a:t>
            </a:r>
            <a:r>
              <a:rPr lang="en-US" sz="2800" b="1" baseline="30000">
                <a:solidFill>
                  <a:srgbClr val="000000"/>
                </a:solidFill>
              </a:rPr>
              <a:t>3</a:t>
            </a:r>
            <a:r>
              <a:rPr lang="en-US" sz="2800" b="1">
                <a:solidFill>
                  <a:srgbClr val="000000"/>
                </a:solidFill>
              </a:rPr>
              <a:t>; volume of aqueous phase - 100 cm</a:t>
            </a:r>
            <a:r>
              <a:rPr lang="en-US" sz="2800" b="1" baseline="30000">
                <a:solidFill>
                  <a:srgbClr val="000000"/>
                </a:solidFill>
              </a:rPr>
              <a:t>3</a:t>
            </a:r>
            <a:r>
              <a:rPr lang="en-US" sz="2800" b="1">
                <a:solidFill>
                  <a:srgbClr val="000000"/>
                </a:solidFill>
              </a:rPr>
              <a:t>, gas - 260 cm</a:t>
            </a:r>
            <a:r>
              <a:rPr lang="en-US" sz="2800" b="1" baseline="30000">
                <a:solidFill>
                  <a:srgbClr val="000000"/>
                </a:solidFill>
              </a:rPr>
              <a:t>3</a:t>
            </a:r>
            <a:r>
              <a:rPr lang="en-US" sz="2800" b="1">
                <a:solidFill>
                  <a:srgbClr val="000000"/>
                </a:solidFill>
              </a:rPr>
              <a:t>. </a:t>
            </a:r>
            <a:r>
              <a:rPr lang="en-US" sz="2800" b="1">
                <a:solidFill>
                  <a:srgbClr val="000000"/>
                </a:solidFill>
                <a:sym typeface="Symbol" pitchFamily="18" charset="2"/>
              </a:rPr>
              <a:t></a:t>
            </a:r>
            <a:r>
              <a:rPr lang="en-US" sz="2800" b="1">
                <a:solidFill>
                  <a:srgbClr val="000000"/>
                </a:solidFill>
              </a:rPr>
              <a:t>-irradiation is produced on installations RChM-</a:t>
            </a:r>
            <a:r>
              <a:rPr lang="en-US" sz="2800" b="1">
                <a:solidFill>
                  <a:srgbClr val="000000"/>
                </a:solidFill>
                <a:sym typeface="Symbol" pitchFamily="18" charset="2"/>
              </a:rPr>
              <a:t></a:t>
            </a:r>
            <a:r>
              <a:rPr lang="en-US" sz="2800" b="1">
                <a:solidFill>
                  <a:srgbClr val="000000"/>
                </a:solidFill>
              </a:rPr>
              <a:t>-20. Power of absorbed doze 0,85-0,924 kGy/h. Source of </a:t>
            </a:r>
            <a:r>
              <a:rPr lang="en-US" sz="2800" b="1">
                <a:solidFill>
                  <a:srgbClr val="000000"/>
                </a:solidFill>
                <a:sym typeface="Symbol" pitchFamily="18" charset="2"/>
              </a:rPr>
              <a:t></a:t>
            </a:r>
            <a:r>
              <a:rPr lang="en-US" sz="2800" b="1">
                <a:solidFill>
                  <a:srgbClr val="000000"/>
                </a:solidFill>
              </a:rPr>
              <a:t>-ray is </a:t>
            </a:r>
            <a:r>
              <a:rPr lang="en-US" sz="2800" b="1" baseline="30000">
                <a:solidFill>
                  <a:srgbClr val="000000"/>
                </a:solidFill>
              </a:rPr>
              <a:t>60</a:t>
            </a:r>
            <a:r>
              <a:rPr lang="en-US" sz="2800" b="1">
                <a:solidFill>
                  <a:srgbClr val="000000"/>
                </a:solidFill>
              </a:rPr>
              <a:t>Со.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vertic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7F90A204-D2D0-4773-93BA-7E11F6551D11}" type="slidenum">
              <a:rPr lang="ru-RU"/>
              <a:pPr/>
              <a:t>5</a:t>
            </a:fld>
            <a:endParaRPr lang="ru-RU"/>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2400" y="339725"/>
            <a:ext cx="4475163"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dissolve">
                                      <p:cBhvr>
                                        <p:cTn id="7"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7A7E9EDE-D2D4-4812-A511-C76FB1B1C1FA}" type="slidenum">
              <a:rPr lang="ru-RU"/>
              <a:pPr/>
              <a:t>6</a:t>
            </a:fld>
            <a:endParaRPr lang="ru-RU"/>
          </a:p>
        </p:txBody>
      </p:sp>
      <p:pic>
        <p:nvPicPr>
          <p:cNvPr id="409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188" y="157163"/>
            <a:ext cx="4843462" cy="645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5BBDADB2-CC5D-41B7-89EF-DFAC953C5526}" type="slidenum">
              <a:rPr lang="ru-RU"/>
              <a:pPr/>
              <a:t>7</a:t>
            </a:fld>
            <a:endParaRPr lang="ru-RU"/>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6988" y="142875"/>
            <a:ext cx="4730750"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2"/>
          </p:nvPr>
        </p:nvSpPr>
        <p:spPr/>
        <p:txBody>
          <a:bodyPr/>
          <a:lstStyle/>
          <a:p>
            <a:fld id="{8285276F-AB80-4397-8922-246DE0FA1BA0}" type="slidenum">
              <a:rPr lang="ru-RU"/>
              <a:pPr/>
              <a:t>8</a:t>
            </a:fld>
            <a:endParaRPr lang="ru-RU"/>
          </a:p>
        </p:txBody>
      </p:sp>
      <p:sp>
        <p:nvSpPr>
          <p:cNvPr id="5206" name="Text Box 86"/>
          <p:cNvSpPr txBox="1">
            <a:spLocks noChangeArrowheads="1"/>
          </p:cNvSpPr>
          <p:nvPr/>
        </p:nvSpPr>
        <p:spPr bwMode="auto">
          <a:xfrm>
            <a:off x="128588" y="4597400"/>
            <a:ext cx="9609137" cy="21494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500" b="1">
                <a:solidFill>
                  <a:srgbClr val="FF0000"/>
                </a:solidFill>
                <a:effectLst>
                  <a:outerShdw blurRad="38100" dist="38100" dir="2700000" algn="tl">
                    <a:srgbClr val="000000"/>
                  </a:outerShdw>
                </a:effectLst>
              </a:rPr>
              <a:t>SCHEMATIC DIAGRAM OF THE APPARATUS FOR THE EXPERIMENTAL INVESTIGATION OF IODINE WATER/GAS PARTITIONING</a:t>
            </a:r>
          </a:p>
          <a:p>
            <a:pPr algn="ctr"/>
            <a:r>
              <a:rPr lang="en-US" sz="1500" b="1">
                <a:solidFill>
                  <a:srgbClr val="000000"/>
                </a:solidFill>
              </a:rPr>
              <a:t>1 - thermostat (20-150 </a:t>
            </a:r>
            <a:r>
              <a:rPr lang="en-US" sz="1500" b="1" baseline="30000">
                <a:solidFill>
                  <a:srgbClr val="000000"/>
                </a:solidFill>
              </a:rPr>
              <a:t>o</a:t>
            </a:r>
            <a:r>
              <a:rPr lang="en-US" sz="1500" b="1">
                <a:solidFill>
                  <a:srgbClr val="000000"/>
                </a:solidFill>
              </a:rPr>
              <a:t>С); 2 – autoclave (Teflon); 3 – gas phase; 4 – aqueous solution (I</a:t>
            </a:r>
            <a:r>
              <a:rPr lang="en-US" sz="1500" b="1" baseline="30000">
                <a:solidFill>
                  <a:srgbClr val="000000"/>
                </a:solidFill>
              </a:rPr>
              <a:t>-</a:t>
            </a:r>
            <a:r>
              <a:rPr lang="en-US" sz="1500" b="1">
                <a:solidFill>
                  <a:srgbClr val="000000"/>
                </a:solidFill>
              </a:rPr>
              <a:t>); 5 – iodine source; 6 – iodine concentration and species analysis in the aqueous phase; 7 – pH, potential and pI measuring instrument; 8 –iodine species separation in gas samples</a:t>
            </a:r>
            <a:r>
              <a:rPr lang="ru-RU" sz="1500" b="1">
                <a:solidFill>
                  <a:srgbClr val="000000"/>
                </a:solidFill>
              </a:rPr>
              <a:t>:</a:t>
            </a:r>
            <a:r>
              <a:rPr lang="en-US" sz="1500" b="1">
                <a:solidFill>
                  <a:srgbClr val="000000"/>
                </a:solidFill>
              </a:rPr>
              <a:t> 8a – adsorbing filters (or sorbents); 8b – barbateur; 9 – water-jet pump; 10 - thermocouple; 11 – platinum electrode; </a:t>
            </a:r>
          </a:p>
          <a:p>
            <a:pPr algn="ctr"/>
            <a:r>
              <a:rPr lang="en-US" sz="1500" b="1">
                <a:solidFill>
                  <a:srgbClr val="000000"/>
                </a:solidFill>
              </a:rPr>
              <a:t>12 – compared electrode; 13 – glass electrode; 14 – iodide-selective electrode; 15 – iodine sensor;</a:t>
            </a:r>
          </a:p>
          <a:p>
            <a:pPr algn="ctr"/>
            <a:r>
              <a:rPr lang="en-US" sz="1500" b="1">
                <a:solidFill>
                  <a:srgbClr val="000000"/>
                </a:solidFill>
              </a:rPr>
              <a:t>16 – locked tap; 17 – line of solution sampling or vapour I</a:t>
            </a:r>
            <a:r>
              <a:rPr lang="en-US" sz="1500" b="1" baseline="-25000">
                <a:solidFill>
                  <a:srgbClr val="000000"/>
                </a:solidFill>
              </a:rPr>
              <a:t>2</a:t>
            </a:r>
            <a:r>
              <a:rPr lang="en-US" sz="1500" b="1">
                <a:solidFill>
                  <a:srgbClr val="000000"/>
                </a:solidFill>
              </a:rPr>
              <a:t> (gas) supply; 18 – heater;</a:t>
            </a:r>
          </a:p>
          <a:p>
            <a:pPr algn="ctr"/>
            <a:r>
              <a:rPr lang="en-US" sz="1500" b="1">
                <a:solidFill>
                  <a:srgbClr val="000000"/>
                </a:solidFill>
              </a:rPr>
              <a:t>19 – gas sample volume measuring</a:t>
            </a:r>
          </a:p>
        </p:txBody>
      </p:sp>
      <p:pic>
        <p:nvPicPr>
          <p:cNvPr id="5664" name="Picture 5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38" y="134938"/>
            <a:ext cx="8412162" cy="433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5" name="Text Box 545"/>
          <p:cNvSpPr txBox="1">
            <a:spLocks noChangeArrowheads="1"/>
          </p:cNvSpPr>
          <p:nvPr/>
        </p:nvSpPr>
        <p:spPr bwMode="auto">
          <a:xfrm>
            <a:off x="9399588" y="63071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90627240-C347-4D0E-947C-DB58A1271F6E}" type="slidenum">
              <a:rPr lang="ru-RU">
                <a:solidFill>
                  <a:srgbClr val="000000"/>
                </a:solidFill>
              </a:rPr>
              <a:pPr/>
              <a:t>8</a:t>
            </a:fld>
            <a:endParaRPr lang="ru-RU">
              <a:solidFill>
                <a:srgbClr val="000000"/>
              </a:solidFill>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64"/>
                                        </p:tgtEl>
                                        <p:attrNameLst>
                                          <p:attrName>style.visibility</p:attrName>
                                        </p:attrNameLst>
                                      </p:cBhvr>
                                      <p:to>
                                        <p:strVal val="visible"/>
                                      </p:to>
                                    </p:set>
                                    <p:animEffect transition="in" filter="dissolve">
                                      <p:cBhvr>
                                        <p:cTn id="7" dur="500"/>
                                        <p:tgtEl>
                                          <p:spTgt spid="5664"/>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206"/>
                                        </p:tgtEl>
                                        <p:attrNameLst>
                                          <p:attrName>style.visibility</p:attrName>
                                        </p:attrNameLst>
                                      </p:cBhvr>
                                      <p:to>
                                        <p:strVal val="visible"/>
                                      </p:to>
                                    </p:set>
                                    <p:anim calcmode="lin" valueType="num">
                                      <p:cBhvr additive="base">
                                        <p:cTn id="11" dur="500" fill="hold"/>
                                        <p:tgtEl>
                                          <p:spTgt spid="5206"/>
                                        </p:tgtEl>
                                        <p:attrNameLst>
                                          <p:attrName>ppt_x</p:attrName>
                                        </p:attrNameLst>
                                      </p:cBhvr>
                                      <p:tavLst>
                                        <p:tav tm="0">
                                          <p:val>
                                            <p:strVal val="#ppt_x"/>
                                          </p:val>
                                        </p:tav>
                                        <p:tav tm="100000">
                                          <p:val>
                                            <p:strVal val="#ppt_x"/>
                                          </p:val>
                                        </p:tav>
                                      </p:tavLst>
                                    </p:anim>
                                    <p:anim calcmode="lin" valueType="num">
                                      <p:cBhvr additive="base">
                                        <p:cTn id="12" dur="500" fill="hold"/>
                                        <p:tgtEl>
                                          <p:spTgt spid="5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2"/>
          </p:nvPr>
        </p:nvSpPr>
        <p:spPr/>
        <p:txBody>
          <a:bodyPr/>
          <a:lstStyle/>
          <a:p>
            <a:fld id="{68C45397-C429-4091-A848-EF42B819069A}" type="slidenum">
              <a:rPr lang="ru-RU"/>
              <a:pPr/>
              <a:t>9</a:t>
            </a:fld>
            <a:endParaRPr lang="ru-RU"/>
          </a:p>
        </p:txBody>
      </p:sp>
      <p:pic>
        <p:nvPicPr>
          <p:cNvPr id="19470" name="Picture 14" descr="P81411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2213" y="142875"/>
            <a:ext cx="4953000" cy="660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70"/>
                                        </p:tgtEl>
                                        <p:attrNameLst>
                                          <p:attrName>style.visibility</p:attrName>
                                        </p:attrNameLst>
                                      </p:cBhvr>
                                      <p:to>
                                        <p:strVal val="visible"/>
                                      </p:to>
                                    </p:set>
                                    <p:animEffect transition="in" filter="dissolve">
                                      <p:cBhvr>
                                        <p:cTn id="7" dur="500"/>
                                        <p:tgtEl>
                                          <p:spTgt spid="19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699</TotalTime>
  <Words>2294</Words>
  <Application>Microsoft Office PowerPoint</Application>
  <PresentationFormat>A4-Papier (210x297 mm)</PresentationFormat>
  <Paragraphs>782</Paragraphs>
  <Slides>22</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Times New Roman</vt:lpstr>
      <vt:lpstr>Arial</vt:lpstr>
      <vt:lpstr>Wingdings</vt:lpstr>
      <vt:lpstr>Symbol</vt:lpstr>
      <vt:lpstr>Круги</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VNIPIET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Alemaskina Elena</dc:creator>
  <cp:lastModifiedBy>Peters, Ursula</cp:lastModifiedBy>
  <cp:revision>110</cp:revision>
  <dcterms:created xsi:type="dcterms:W3CDTF">2004-02-05T17:43:08Z</dcterms:created>
  <dcterms:modified xsi:type="dcterms:W3CDTF">2012-10-16T19:02:04Z</dcterms:modified>
</cp:coreProperties>
</file>