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02" r:id="rId1"/>
    <p:sldMasterId id="2147483814" r:id="rId2"/>
  </p:sldMasterIdLst>
  <p:notesMasterIdLst>
    <p:notesMasterId r:id="rId15"/>
  </p:notesMasterIdLst>
  <p:handoutMasterIdLst>
    <p:handoutMasterId r:id="rId16"/>
  </p:handoutMasterIdLst>
  <p:sldIdLst>
    <p:sldId id="256" r:id="rId3"/>
    <p:sldId id="257" r:id="rId4"/>
    <p:sldId id="258" r:id="rId5"/>
    <p:sldId id="259" r:id="rId6"/>
    <p:sldId id="273" r:id="rId7"/>
    <p:sldId id="262" r:id="rId8"/>
    <p:sldId id="276" r:id="rId9"/>
    <p:sldId id="274" r:id="rId10"/>
    <p:sldId id="275" r:id="rId11"/>
    <p:sldId id="278" r:id="rId12"/>
    <p:sldId id="279" r:id="rId13"/>
    <p:sldId id="277" r:id="rId14"/>
  </p:sldIdLst>
  <p:sldSz cx="9144000" cy="6858000" type="screen4x3"/>
  <p:notesSz cx="6731000" cy="9856788"/>
  <p:defaultTextStyle>
    <a:defPPr>
      <a:defRPr lang="de-CH"/>
    </a:defPPr>
    <a:lvl1pPr algn="l" rtl="0" eaLnBrk="0" fontAlgn="base" hangingPunct="0">
      <a:spcBef>
        <a:spcPct val="0"/>
      </a:spcBef>
      <a:spcAft>
        <a:spcPct val="0"/>
      </a:spcAft>
      <a:defRPr sz="2400" kern="1200">
        <a:solidFill>
          <a:schemeClr val="tx1"/>
        </a:solidFill>
        <a:latin typeface="Times" pitchFamily="18"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ヒラギノ角ゴ Pro W3" charset="-128"/>
        <a:cs typeface="+mn-cs"/>
      </a:defRPr>
    </a:lvl5pPr>
    <a:lvl6pPr marL="2286000" algn="l" defTabSz="914400" rtl="0" eaLnBrk="1" latinLnBrk="0" hangingPunct="1">
      <a:defRPr sz="2400" kern="1200">
        <a:solidFill>
          <a:schemeClr val="tx1"/>
        </a:solidFill>
        <a:latin typeface="Times" pitchFamily="18" charset="0"/>
        <a:ea typeface="ヒラギノ角ゴ Pro W3" charset="-128"/>
        <a:cs typeface="+mn-cs"/>
      </a:defRPr>
    </a:lvl6pPr>
    <a:lvl7pPr marL="2743200" algn="l" defTabSz="914400" rtl="0" eaLnBrk="1" latinLnBrk="0" hangingPunct="1">
      <a:defRPr sz="2400" kern="1200">
        <a:solidFill>
          <a:schemeClr val="tx1"/>
        </a:solidFill>
        <a:latin typeface="Times" pitchFamily="18" charset="0"/>
        <a:ea typeface="ヒラギノ角ゴ Pro W3" charset="-128"/>
        <a:cs typeface="+mn-cs"/>
      </a:defRPr>
    </a:lvl7pPr>
    <a:lvl8pPr marL="3200400" algn="l" defTabSz="914400" rtl="0" eaLnBrk="1" latinLnBrk="0" hangingPunct="1">
      <a:defRPr sz="2400" kern="1200">
        <a:solidFill>
          <a:schemeClr val="tx1"/>
        </a:solidFill>
        <a:latin typeface="Times" pitchFamily="18" charset="0"/>
        <a:ea typeface="ヒラギノ角ゴ Pro W3" charset="-128"/>
        <a:cs typeface="+mn-cs"/>
      </a:defRPr>
    </a:lvl8pPr>
    <a:lvl9pPr marL="3657600" algn="l" defTabSz="914400" rtl="0" eaLnBrk="1" latinLnBrk="0" hangingPunct="1">
      <a:defRPr sz="2400" kern="1200">
        <a:solidFill>
          <a:schemeClr val="tx1"/>
        </a:solidFill>
        <a:latin typeface="Times" pitchFamily="18"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B5D8"/>
    <a:srgbClr val="DFEFFF"/>
    <a:srgbClr val="9999FF"/>
    <a:srgbClr val="FFFFCC"/>
    <a:srgbClr val="FF00FF"/>
    <a:srgbClr val="8DC3FF"/>
    <a:srgbClr val="60606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47" autoAdjust="0"/>
  </p:normalViewPr>
  <p:slideViewPr>
    <p:cSldViewPr>
      <p:cViewPr>
        <p:scale>
          <a:sx n="96" d="100"/>
          <a:sy n="96" d="100"/>
        </p:scale>
        <p:origin x="-1066" y="-24"/>
      </p:cViewPr>
      <p:guideLst>
        <p:guide orient="horz" pos="2160"/>
        <p:guide pos="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166" y="-102"/>
      </p:cViewPr>
      <p:guideLst>
        <p:guide orient="horz" pos="3104"/>
        <p:guide pos="21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t" anchorCtr="0" compatLnSpc="1">
            <a:prstTxWarp prst="textNoShape">
              <a:avLst/>
            </a:prstTxWarp>
          </a:bodyPr>
          <a:lstStyle>
            <a:lvl1pPr defTabSz="947738">
              <a:defRPr sz="1200" baseline="30000"/>
            </a:lvl1pPr>
          </a:lstStyle>
          <a:p>
            <a:endParaRPr lang="en-GB"/>
          </a:p>
        </p:txBody>
      </p:sp>
      <p:sp>
        <p:nvSpPr>
          <p:cNvPr id="118787" name="Rectangle 3"/>
          <p:cNvSpPr>
            <a:spLocks noGrp="1" noChangeArrowheads="1"/>
          </p:cNvSpPr>
          <p:nvPr>
            <p:ph type="dt" sz="quarter" idx="1"/>
          </p:nvPr>
        </p:nvSpPr>
        <p:spPr bwMode="auto">
          <a:xfrm>
            <a:off x="3813175" y="0"/>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t" anchorCtr="0" compatLnSpc="1">
            <a:prstTxWarp prst="textNoShape">
              <a:avLst/>
            </a:prstTxWarp>
          </a:bodyPr>
          <a:lstStyle>
            <a:lvl1pPr algn="r" defTabSz="947738">
              <a:defRPr sz="1200" baseline="30000"/>
            </a:lvl1pPr>
          </a:lstStyle>
          <a:p>
            <a:endParaRPr lang="en-GB"/>
          </a:p>
        </p:txBody>
      </p:sp>
      <p:sp>
        <p:nvSpPr>
          <p:cNvPr id="118788" name="Rectangle 4"/>
          <p:cNvSpPr>
            <a:spLocks noGrp="1" noChangeArrowheads="1"/>
          </p:cNvSpPr>
          <p:nvPr>
            <p:ph type="ftr" sz="quarter" idx="2"/>
          </p:nvPr>
        </p:nvSpPr>
        <p:spPr bwMode="auto">
          <a:xfrm>
            <a:off x="0" y="9364663"/>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b" anchorCtr="0" compatLnSpc="1">
            <a:prstTxWarp prst="textNoShape">
              <a:avLst/>
            </a:prstTxWarp>
          </a:bodyPr>
          <a:lstStyle>
            <a:lvl1pPr defTabSz="947738">
              <a:defRPr sz="1200" baseline="30000"/>
            </a:lvl1pPr>
          </a:lstStyle>
          <a:p>
            <a:endParaRPr lang="en-GB"/>
          </a:p>
        </p:txBody>
      </p:sp>
      <p:sp>
        <p:nvSpPr>
          <p:cNvPr id="118789" name="Rectangle 5"/>
          <p:cNvSpPr>
            <a:spLocks noGrp="1" noChangeArrowheads="1"/>
          </p:cNvSpPr>
          <p:nvPr>
            <p:ph type="sldNum" sz="quarter" idx="3"/>
          </p:nvPr>
        </p:nvSpPr>
        <p:spPr bwMode="auto">
          <a:xfrm>
            <a:off x="3813175" y="9364663"/>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b" anchorCtr="0" compatLnSpc="1">
            <a:prstTxWarp prst="textNoShape">
              <a:avLst/>
            </a:prstTxWarp>
          </a:bodyPr>
          <a:lstStyle>
            <a:lvl1pPr algn="r" defTabSz="947738">
              <a:defRPr sz="1200" baseline="30000"/>
            </a:lvl1pPr>
          </a:lstStyle>
          <a:p>
            <a:fld id="{CFC1D9D8-A0A4-46AB-80D9-5ABD6038C8DA}" type="slidenum">
              <a:rPr lang="en-GB"/>
              <a:pPr/>
              <a:t>‹Nr.›</a:t>
            </a:fld>
            <a:endParaRPr lang="en-GB"/>
          </a:p>
        </p:txBody>
      </p:sp>
    </p:spTree>
    <p:extLst>
      <p:ext uri="{BB962C8B-B14F-4D97-AF65-F5344CB8AC3E}">
        <p14:creationId xmlns:p14="http://schemas.microsoft.com/office/powerpoint/2010/main" val="7398554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t" anchorCtr="0" compatLnSpc="1">
            <a:prstTxWarp prst="textNoShape">
              <a:avLst/>
            </a:prstTxWarp>
          </a:bodyPr>
          <a:lstStyle>
            <a:lvl1pPr defTabSz="947738">
              <a:defRPr sz="1200" baseline="30000"/>
            </a:lvl1pPr>
          </a:lstStyle>
          <a:p>
            <a:endParaRPr lang="de-DE"/>
          </a:p>
        </p:txBody>
      </p:sp>
      <p:sp>
        <p:nvSpPr>
          <p:cNvPr id="122883" name="Rectangle 3"/>
          <p:cNvSpPr>
            <a:spLocks noGrp="1" noChangeArrowheads="1"/>
          </p:cNvSpPr>
          <p:nvPr>
            <p:ph type="dt" idx="1"/>
          </p:nvPr>
        </p:nvSpPr>
        <p:spPr bwMode="auto">
          <a:xfrm>
            <a:off x="3813175" y="0"/>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t" anchorCtr="0" compatLnSpc="1">
            <a:prstTxWarp prst="textNoShape">
              <a:avLst/>
            </a:prstTxWarp>
          </a:bodyPr>
          <a:lstStyle>
            <a:lvl1pPr algn="r" defTabSz="947738">
              <a:defRPr sz="1200" baseline="30000"/>
            </a:lvl1pPr>
          </a:lstStyle>
          <a:p>
            <a:endParaRPr lang="de-DE"/>
          </a:p>
        </p:txBody>
      </p:sp>
      <p:sp>
        <p:nvSpPr>
          <p:cNvPr id="8196" name="Rectangle 4"/>
          <p:cNvSpPr>
            <a:spLocks noChangeArrowheads="1" noTextEdit="1"/>
          </p:cNvSpPr>
          <p:nvPr>
            <p:ph type="sldImg" idx="2"/>
          </p:nvPr>
        </p:nvSpPr>
        <p:spPr bwMode="auto">
          <a:xfrm>
            <a:off x="903288" y="739775"/>
            <a:ext cx="4929187" cy="3697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5" name="Rectangle 5"/>
          <p:cNvSpPr>
            <a:spLocks noGrp="1" noChangeArrowheads="1"/>
          </p:cNvSpPr>
          <p:nvPr>
            <p:ph type="body" sz="quarter" idx="3"/>
          </p:nvPr>
        </p:nvSpPr>
        <p:spPr bwMode="auto">
          <a:xfrm>
            <a:off x="898525" y="4681538"/>
            <a:ext cx="493395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22886" name="Rectangle 6"/>
          <p:cNvSpPr>
            <a:spLocks noGrp="1" noChangeArrowheads="1"/>
          </p:cNvSpPr>
          <p:nvPr>
            <p:ph type="ftr" sz="quarter" idx="4"/>
          </p:nvPr>
        </p:nvSpPr>
        <p:spPr bwMode="auto">
          <a:xfrm>
            <a:off x="0" y="9364663"/>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b" anchorCtr="0" compatLnSpc="1">
            <a:prstTxWarp prst="textNoShape">
              <a:avLst/>
            </a:prstTxWarp>
          </a:bodyPr>
          <a:lstStyle>
            <a:lvl1pPr defTabSz="947738">
              <a:defRPr sz="1200" baseline="30000"/>
            </a:lvl1pPr>
          </a:lstStyle>
          <a:p>
            <a:endParaRPr lang="de-DE"/>
          </a:p>
        </p:txBody>
      </p:sp>
      <p:sp>
        <p:nvSpPr>
          <p:cNvPr id="122887" name="Rectangle 7"/>
          <p:cNvSpPr>
            <a:spLocks noGrp="1" noChangeArrowheads="1"/>
          </p:cNvSpPr>
          <p:nvPr>
            <p:ph type="sldNum" sz="quarter" idx="5"/>
          </p:nvPr>
        </p:nvSpPr>
        <p:spPr bwMode="auto">
          <a:xfrm>
            <a:off x="3813175" y="9364663"/>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b" anchorCtr="0" compatLnSpc="1">
            <a:prstTxWarp prst="textNoShape">
              <a:avLst/>
            </a:prstTxWarp>
          </a:bodyPr>
          <a:lstStyle>
            <a:lvl1pPr algn="r" defTabSz="947738">
              <a:defRPr sz="1200" baseline="30000"/>
            </a:lvl1pPr>
          </a:lstStyle>
          <a:p>
            <a:fld id="{BD728C49-12ED-4FFB-91AC-EC89E97AFA38}" type="slidenum">
              <a:rPr lang="de-DE"/>
              <a:pPr/>
              <a:t>‹Nr.›</a:t>
            </a:fld>
            <a:endParaRPr lang="de-DE"/>
          </a:p>
        </p:txBody>
      </p:sp>
    </p:spTree>
    <p:extLst>
      <p:ext uri="{BB962C8B-B14F-4D97-AF65-F5344CB8AC3E}">
        <p14:creationId xmlns:p14="http://schemas.microsoft.com/office/powerpoint/2010/main" val="52565361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ヒラギノ角ゴ Pro W3" pitchFamily="-108" charset="-128"/>
        <a:cs typeface="ヒラギノ角ゴ Pro W3" pitchFamily="-108" charset="-128"/>
      </a:defRPr>
    </a:lvl1pPr>
    <a:lvl2pPr marL="457200" algn="l" rtl="0" eaLnBrk="0" fontAlgn="base" hangingPunct="0">
      <a:spcBef>
        <a:spcPct val="30000"/>
      </a:spcBef>
      <a:spcAft>
        <a:spcPct val="0"/>
      </a:spcAft>
      <a:defRPr sz="1200" kern="1200">
        <a:solidFill>
          <a:schemeClr val="tx1"/>
        </a:solidFill>
        <a:latin typeface="Times"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Times" charset="0"/>
        <a:ea typeface="ヒラギノ角ゴ Pro W3" pitchFamily="-112"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smtClean="0">
              <a:latin typeface="Times" pitchFamily="18" charset="0"/>
              <a:ea typeface="ヒラギノ角ゴ Pro W3" charset="-128"/>
              <a:cs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95933423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79789386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5600" y="836613"/>
            <a:ext cx="2133600" cy="55499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04800" y="836613"/>
            <a:ext cx="6248400" cy="55499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67964732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Rectangle 14"/>
          <p:cNvSpPr>
            <a:spLocks noChangeArrowheads="1"/>
          </p:cNvSpPr>
          <p:nvPr userDrawn="1"/>
        </p:nvSpPr>
        <p:spPr bwMode="auto">
          <a:xfrm>
            <a:off x="0" y="3657600"/>
            <a:ext cx="9144000" cy="3200400"/>
          </a:xfrm>
          <a:prstGeom prst="rect">
            <a:avLst/>
          </a:prstGeom>
          <a:solidFill>
            <a:srgbClr val="B3D9FF"/>
          </a:solidFill>
          <a:ln w="9525">
            <a:noFill/>
            <a:miter lim="800000"/>
            <a:headEnd/>
            <a:tailEnd/>
          </a:ln>
          <a:effectLst/>
        </p:spPr>
        <p:txBody>
          <a:bodyPr wrap="none" anchor="ctr"/>
          <a:lstStyle/>
          <a:p>
            <a:endParaRPr lang="de-DE"/>
          </a:p>
        </p:txBody>
      </p:sp>
      <p:sp>
        <p:nvSpPr>
          <p:cNvPr id="5" name="Rectangle 14"/>
          <p:cNvSpPr>
            <a:spLocks noChangeArrowheads="1"/>
          </p:cNvSpPr>
          <p:nvPr/>
        </p:nvSpPr>
        <p:spPr bwMode="auto">
          <a:xfrm>
            <a:off x="0" y="0"/>
            <a:ext cx="9144000" cy="1219200"/>
          </a:xfrm>
          <a:prstGeom prst="rect">
            <a:avLst/>
          </a:prstGeom>
          <a:solidFill>
            <a:srgbClr val="8DC3FF"/>
          </a:solidFill>
          <a:ln w="0" cap="flat" cmpd="sng" algn="ctr">
            <a:solidFill>
              <a:srgbClr val="B3D9FF"/>
            </a:solidFill>
            <a:prstDash val="solid"/>
            <a:miter lim="800000"/>
            <a:headEnd type="none" w="med" len="med"/>
            <a:tailEnd type="none" w="med" len="med"/>
          </a:ln>
          <a:effectLst/>
        </p:spPr>
        <p:txBody>
          <a:bodyPr wrap="none" anchor="ctr"/>
          <a:lstStyle/>
          <a:p>
            <a:endParaRPr lang="de-DE"/>
          </a:p>
        </p:txBody>
      </p:sp>
      <p:pic>
        <p:nvPicPr>
          <p:cNvPr id="6" name="Bild 13" descr="Titelbild.jpg"/>
          <p:cNvPicPr>
            <a:picLocks noChangeAspect="1"/>
          </p:cNvPicPr>
          <p:nvPr userDrawn="1"/>
        </p:nvPicPr>
        <p:blipFill>
          <a:blip r:embed="rId2">
            <a:extLst>
              <a:ext uri="{28A0092B-C50C-407E-A947-70E740481C1C}">
                <a14:useLocalDpi xmlns:a14="http://schemas.microsoft.com/office/drawing/2010/main" val="0"/>
              </a:ext>
            </a:extLst>
          </a:blip>
          <a:srcRect l="1102" t="2724" r="1620" b="4669"/>
          <a:stretch>
            <a:fillRect/>
          </a:stretch>
        </p:blipFill>
        <p:spPr bwMode="auto">
          <a:xfrm>
            <a:off x="0" y="1066800"/>
            <a:ext cx="914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a:off x="0" y="1066800"/>
            <a:ext cx="9144000" cy="0"/>
          </a:xfrm>
          <a:prstGeom prst="line">
            <a:avLst/>
          </a:prstGeom>
          <a:noFill/>
          <a:ln w="25400">
            <a:solidFill>
              <a:srgbClr val="000000"/>
            </a:solidFill>
            <a:round/>
            <a:headEnd/>
            <a:tailEnd/>
          </a:ln>
          <a:effectLst/>
        </p:spPr>
        <p:txBody>
          <a:bodyPr wrap="none" anchor="ctr"/>
          <a:lstStyle/>
          <a:p>
            <a:pPr>
              <a:defRPr/>
            </a:pPr>
            <a:endParaRPr lang="de-DE">
              <a:latin typeface="Times" charset="0"/>
              <a:ea typeface="+mn-ea"/>
            </a:endParaRPr>
          </a:p>
        </p:txBody>
      </p:sp>
      <p:sp>
        <p:nvSpPr>
          <p:cNvPr id="8" name="Rectangle 14"/>
          <p:cNvSpPr>
            <a:spLocks noChangeArrowheads="1"/>
          </p:cNvSpPr>
          <p:nvPr userDrawn="1"/>
        </p:nvSpPr>
        <p:spPr bwMode="auto">
          <a:xfrm>
            <a:off x="0" y="3124200"/>
            <a:ext cx="9144000" cy="533400"/>
          </a:xfrm>
          <a:prstGeom prst="rect">
            <a:avLst/>
          </a:prstGeom>
          <a:solidFill>
            <a:schemeClr val="bg1">
              <a:alpha val="76000"/>
            </a:schemeClr>
          </a:solidFill>
          <a:ln w="9525">
            <a:noFill/>
            <a:miter lim="800000"/>
            <a:headEnd/>
            <a:tailEnd/>
          </a:ln>
          <a:effectLst/>
        </p:spPr>
        <p:txBody>
          <a:bodyPr wrap="none" anchor="ctr"/>
          <a:lstStyle/>
          <a:p>
            <a:endParaRPr lang="de-DE"/>
          </a:p>
        </p:txBody>
      </p:sp>
      <p:sp>
        <p:nvSpPr>
          <p:cNvPr id="9" name="Rectangle 3"/>
          <p:cNvSpPr txBox="1">
            <a:spLocks noChangeArrowheads="1"/>
          </p:cNvSpPr>
          <p:nvPr userDrawn="1"/>
        </p:nvSpPr>
        <p:spPr bwMode="auto">
          <a:xfrm>
            <a:off x="2057400" y="3200400"/>
            <a:ext cx="6781800" cy="685800"/>
          </a:xfrm>
          <a:prstGeom prst="rect">
            <a:avLst/>
          </a:prstGeom>
          <a:noFill/>
          <a:ln w="9525">
            <a:noFill/>
            <a:miter lim="800000"/>
            <a:headEnd/>
            <a:tailEnd/>
          </a:ln>
          <a:effectLst/>
        </p:spPr>
        <p:txBody>
          <a:bodyPr lIns="0" tIns="0" rIns="0" bIns="0"/>
          <a:lstStyle>
            <a:lvl1pPr>
              <a:defRPr sz="2400">
                <a:solidFill>
                  <a:schemeClr val="tx1"/>
                </a:solidFill>
                <a:latin typeface="Times" pitchFamily="18" charset="0"/>
                <a:ea typeface="ヒラギノ角ゴ Pro W3" charset="-128"/>
              </a:defRPr>
            </a:lvl1pPr>
            <a:lvl2pPr marL="37931725" indent="-37474525">
              <a:defRPr sz="2400">
                <a:solidFill>
                  <a:schemeClr val="tx1"/>
                </a:solidFill>
                <a:latin typeface="Times" pitchFamily="18" charset="0"/>
                <a:ea typeface="ヒラギノ角ゴ Pro W3" charset="-128"/>
              </a:defRPr>
            </a:lvl2pPr>
            <a:lvl3pPr>
              <a:defRPr sz="2400">
                <a:solidFill>
                  <a:schemeClr val="tx1"/>
                </a:solidFill>
                <a:latin typeface="Times" pitchFamily="18" charset="0"/>
                <a:ea typeface="ヒラギノ角ゴ Pro W3" charset="-128"/>
              </a:defRPr>
            </a:lvl3pPr>
            <a:lvl4pPr>
              <a:defRPr sz="2400">
                <a:solidFill>
                  <a:schemeClr val="tx1"/>
                </a:solidFill>
                <a:latin typeface="Times" pitchFamily="18" charset="0"/>
                <a:ea typeface="ヒラギノ角ゴ Pro W3" charset="-128"/>
              </a:defRPr>
            </a:lvl4pPr>
            <a:lvl5pPr>
              <a:defRPr sz="2400">
                <a:solidFill>
                  <a:schemeClr val="tx1"/>
                </a:solidFill>
                <a:latin typeface="Times" pitchFamily="18" charset="0"/>
                <a:ea typeface="ヒラギノ角ゴ Pro W3" charset="-128"/>
              </a:defRPr>
            </a:lvl5pPr>
            <a:lvl6pPr marL="457200" eaLnBrk="0" fontAlgn="base" hangingPunct="0">
              <a:spcBef>
                <a:spcPct val="0"/>
              </a:spcBef>
              <a:spcAft>
                <a:spcPct val="0"/>
              </a:spcAft>
              <a:defRPr sz="2400">
                <a:solidFill>
                  <a:schemeClr val="tx1"/>
                </a:solidFill>
                <a:latin typeface="Times" pitchFamily="18" charset="0"/>
                <a:ea typeface="ヒラギノ角ゴ Pro W3" charset="-128"/>
              </a:defRPr>
            </a:lvl6pPr>
            <a:lvl7pPr marL="914400" eaLnBrk="0" fontAlgn="base" hangingPunct="0">
              <a:spcBef>
                <a:spcPct val="0"/>
              </a:spcBef>
              <a:spcAft>
                <a:spcPct val="0"/>
              </a:spcAft>
              <a:defRPr sz="2400">
                <a:solidFill>
                  <a:schemeClr val="tx1"/>
                </a:solidFill>
                <a:latin typeface="Times" pitchFamily="18" charset="0"/>
                <a:ea typeface="ヒラギノ角ゴ Pro W3" charset="-128"/>
              </a:defRPr>
            </a:lvl7pPr>
            <a:lvl8pPr marL="1371600" eaLnBrk="0" fontAlgn="base" hangingPunct="0">
              <a:spcBef>
                <a:spcPct val="0"/>
              </a:spcBef>
              <a:spcAft>
                <a:spcPct val="0"/>
              </a:spcAft>
              <a:defRPr sz="2400">
                <a:solidFill>
                  <a:schemeClr val="tx1"/>
                </a:solidFill>
                <a:latin typeface="Times" pitchFamily="18" charset="0"/>
                <a:ea typeface="ヒラギノ角ゴ Pro W3" charset="-128"/>
              </a:defRPr>
            </a:lvl8pPr>
            <a:lvl9pPr marL="1828800" eaLnBrk="0" fontAlgn="base" hangingPunct="0">
              <a:spcBef>
                <a:spcPct val="0"/>
              </a:spcBef>
              <a:spcAft>
                <a:spcPct val="0"/>
              </a:spcAft>
              <a:defRPr sz="2400">
                <a:solidFill>
                  <a:schemeClr val="tx1"/>
                </a:solidFill>
                <a:latin typeface="Times" pitchFamily="18" charset="0"/>
                <a:ea typeface="ヒラギノ角ゴ Pro W3" charset="-128"/>
              </a:defRPr>
            </a:lvl9pPr>
          </a:lstStyle>
          <a:p>
            <a:pPr algn="r" eaLnBrk="1" hangingPunct="1"/>
            <a:r>
              <a:rPr lang="de-DE" b="1">
                <a:solidFill>
                  <a:srgbClr val="606060"/>
                </a:solidFill>
                <a:latin typeface="Arial Narrow" pitchFamily="34" charset="0"/>
              </a:rPr>
              <a:t>Wir schaffen Wissen – heute für morgen</a:t>
            </a:r>
          </a:p>
        </p:txBody>
      </p:sp>
      <p:sp>
        <p:nvSpPr>
          <p:cNvPr id="10" name="Line 5"/>
          <p:cNvSpPr>
            <a:spLocks noChangeShapeType="1"/>
          </p:cNvSpPr>
          <p:nvPr userDrawn="1"/>
        </p:nvSpPr>
        <p:spPr bwMode="auto">
          <a:xfrm>
            <a:off x="1676400" y="3733800"/>
            <a:ext cx="7467600" cy="0"/>
          </a:xfrm>
          <a:prstGeom prst="line">
            <a:avLst/>
          </a:prstGeom>
          <a:noFill/>
          <a:ln w="146050" cap="flat" cmpd="sng" algn="ctr">
            <a:solidFill>
              <a:schemeClr val="accent2">
                <a:lumMod val="50000"/>
              </a:schemeClr>
            </a:solidFill>
            <a:prstDash val="solid"/>
            <a:round/>
            <a:headEnd type="none" w="med" len="med"/>
            <a:tailEnd type="none" w="med" len="med"/>
          </a:ln>
          <a:effectLst/>
        </p:spPr>
        <p:txBody>
          <a:bodyPr wrap="none" anchor="ctr"/>
          <a:lstStyle/>
          <a:p>
            <a:pPr>
              <a:defRPr/>
            </a:pPr>
            <a:endParaRPr lang="de-DE">
              <a:latin typeface="Times" charset="0"/>
              <a:ea typeface="+mn-ea"/>
            </a:endParaRPr>
          </a:p>
        </p:txBody>
      </p:sp>
      <p:sp>
        <p:nvSpPr>
          <p:cNvPr id="11" name="Line 5"/>
          <p:cNvSpPr>
            <a:spLocks noChangeShapeType="1"/>
          </p:cNvSpPr>
          <p:nvPr userDrawn="1"/>
        </p:nvSpPr>
        <p:spPr bwMode="auto">
          <a:xfrm>
            <a:off x="0" y="3124200"/>
            <a:ext cx="9144000" cy="0"/>
          </a:xfrm>
          <a:prstGeom prst="line">
            <a:avLst/>
          </a:prstGeom>
          <a:noFill/>
          <a:ln w="6350" cap="flat" cmpd="sng" algn="ctr">
            <a:solidFill>
              <a:schemeClr val="tx1"/>
            </a:solidFill>
            <a:prstDash val="solid"/>
            <a:round/>
            <a:headEnd type="none" w="med" len="med"/>
            <a:tailEnd type="none" w="med" len="med"/>
          </a:ln>
          <a:effectLst/>
        </p:spPr>
        <p:txBody>
          <a:bodyPr wrap="none" anchor="ctr"/>
          <a:lstStyle/>
          <a:p>
            <a:pPr>
              <a:defRPr/>
            </a:pPr>
            <a:endParaRPr lang="de-DE">
              <a:latin typeface="Times" charset="0"/>
              <a:ea typeface="+mn-ea"/>
            </a:endParaRPr>
          </a:p>
        </p:txBody>
      </p:sp>
      <p:sp>
        <p:nvSpPr>
          <p:cNvPr id="12" name="Line 5"/>
          <p:cNvSpPr>
            <a:spLocks noChangeShapeType="1"/>
          </p:cNvSpPr>
          <p:nvPr userDrawn="1"/>
        </p:nvSpPr>
        <p:spPr bwMode="auto">
          <a:xfrm>
            <a:off x="0" y="6629400"/>
            <a:ext cx="9144000" cy="0"/>
          </a:xfrm>
          <a:prstGeom prst="line">
            <a:avLst/>
          </a:prstGeom>
          <a:noFill/>
          <a:ln w="6350" cap="flat" cmpd="sng" algn="ctr">
            <a:solidFill>
              <a:schemeClr val="tx1"/>
            </a:solidFill>
            <a:prstDash val="solid"/>
            <a:round/>
            <a:headEnd type="none" w="med" len="med"/>
            <a:tailEnd type="none" w="med" len="med"/>
          </a:ln>
          <a:effectLst/>
        </p:spPr>
        <p:txBody>
          <a:bodyPr wrap="none" anchor="ctr"/>
          <a:lstStyle/>
          <a:p>
            <a:pPr>
              <a:defRPr/>
            </a:pPr>
            <a:endParaRPr lang="de-DE">
              <a:latin typeface="Times" charset="0"/>
              <a:ea typeface="+mn-ea"/>
            </a:endParaRPr>
          </a:p>
        </p:txBody>
      </p:sp>
      <p:sp>
        <p:nvSpPr>
          <p:cNvPr id="13" name="Line 5"/>
          <p:cNvSpPr>
            <a:spLocks noChangeShapeType="1"/>
          </p:cNvSpPr>
          <p:nvPr userDrawn="1"/>
        </p:nvSpPr>
        <p:spPr bwMode="auto">
          <a:xfrm>
            <a:off x="0" y="3657600"/>
            <a:ext cx="9144000" cy="0"/>
          </a:xfrm>
          <a:prstGeom prst="line">
            <a:avLst/>
          </a:prstGeom>
          <a:noFill/>
          <a:ln w="6350" cap="flat" cmpd="sng" algn="ctr">
            <a:solidFill>
              <a:schemeClr val="tx1"/>
            </a:solidFill>
            <a:prstDash val="solid"/>
            <a:round/>
            <a:headEnd type="none" w="med" len="med"/>
            <a:tailEnd type="none" w="med" len="med"/>
          </a:ln>
          <a:effectLst/>
        </p:spPr>
        <p:txBody>
          <a:bodyPr wrap="none" anchor="ctr"/>
          <a:lstStyle/>
          <a:p>
            <a:pPr>
              <a:defRPr/>
            </a:pPr>
            <a:endParaRPr lang="de-DE">
              <a:latin typeface="Times" charset="0"/>
              <a:ea typeface="+mn-ea"/>
            </a:endParaRPr>
          </a:p>
        </p:txBody>
      </p:sp>
      <p:pic>
        <p:nvPicPr>
          <p:cNvPr id="14" name="Bild 24" descr="PSI-Logo_narrow_40k.ai"/>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2463" y="-1684338"/>
            <a:ext cx="3014663" cy="426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Gerade Verbindung 25"/>
          <p:cNvCxnSpPr>
            <a:cxnSpLocks noChangeShapeType="1"/>
          </p:cNvCxnSpPr>
          <p:nvPr userDrawn="1"/>
        </p:nvCxnSpPr>
        <p:spPr bwMode="auto">
          <a:xfrm rot="5400000">
            <a:off x="-1753393" y="3429794"/>
            <a:ext cx="6858000" cy="158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sp>
        <p:nvSpPr>
          <p:cNvPr id="151554" name="Rectangle 2"/>
          <p:cNvSpPr>
            <a:spLocks noGrp="1" noChangeArrowheads="1"/>
          </p:cNvSpPr>
          <p:nvPr>
            <p:ph type="subTitle" idx="1"/>
          </p:nvPr>
        </p:nvSpPr>
        <p:spPr>
          <a:xfrm>
            <a:off x="1905000" y="5638800"/>
            <a:ext cx="7010400" cy="609600"/>
          </a:xfrm>
          <a:noFill/>
        </p:spPr>
        <p:txBody>
          <a:bodyPr/>
          <a:lstStyle>
            <a:lvl1pPr marL="0" indent="0" algn="l">
              <a:defRPr sz="1500"/>
            </a:lvl1pPr>
          </a:lstStyle>
          <a:p>
            <a:r>
              <a:rPr lang="de-DE" dirty="0"/>
              <a:t>Master-</a:t>
            </a:r>
            <a:r>
              <a:rPr lang="de-DE" dirty="0" smtClean="0"/>
              <a:t>Untertitelformat </a:t>
            </a:r>
            <a:r>
              <a:rPr lang="de-DE" dirty="0"/>
              <a:t>bearbeiten</a:t>
            </a:r>
          </a:p>
        </p:txBody>
      </p:sp>
      <p:sp>
        <p:nvSpPr>
          <p:cNvPr id="151555" name="Rectangle 3"/>
          <p:cNvSpPr>
            <a:spLocks noGrp="1" noChangeArrowheads="1"/>
          </p:cNvSpPr>
          <p:nvPr>
            <p:ph type="ctrTitle"/>
          </p:nvPr>
        </p:nvSpPr>
        <p:spPr>
          <a:xfrm>
            <a:off x="1905000" y="5029200"/>
            <a:ext cx="7010400" cy="685800"/>
          </a:xfrm>
        </p:spPr>
        <p:txBody>
          <a:bodyPr/>
          <a:lstStyle>
            <a:lvl1pPr algn="l">
              <a:defRPr sz="3500" b="1" i="0" spc="0">
                <a:solidFill>
                  <a:schemeClr val="tx1"/>
                </a:solidFill>
                <a:latin typeface="+mj-lt"/>
                <a:cs typeface="Arial"/>
              </a:defRPr>
            </a:lvl1pPr>
          </a:lstStyle>
          <a:p>
            <a:r>
              <a:rPr lang="de-DE" dirty="0" smtClean="0"/>
              <a:t>Mastertitelformat bearbeiten</a:t>
            </a:r>
            <a:endParaRPr lang="de-DE" dirty="0"/>
          </a:p>
        </p:txBody>
      </p:sp>
    </p:spTree>
    <p:extLst>
      <p:ext uri="{BB962C8B-B14F-4D97-AF65-F5344CB8AC3E}">
        <p14:creationId xmlns:p14="http://schemas.microsoft.com/office/powerpoint/2010/main" val="2453917883"/>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023614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3453112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04800" y="1412875"/>
            <a:ext cx="4191000"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412875"/>
            <a:ext cx="4191000"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1105184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52033399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14191504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4818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99993220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7994342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bwMode="auto">
          <a:xfrm>
            <a:off x="304800" y="1412875"/>
            <a:ext cx="8534400" cy="4973638"/>
          </a:xfrm>
          <a:prstGeom prst="rect">
            <a:avLst/>
          </a:prstGeom>
          <a:solidFill>
            <a:srgbClr val="DFE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2000" tIns="226800" rIns="162000" bIns="4572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53251" name="Rectangle 3"/>
          <p:cNvSpPr>
            <a:spLocks noGrp="1" noChangeArrowheads="1"/>
          </p:cNvSpPr>
          <p:nvPr>
            <p:ph type="title"/>
          </p:nvPr>
        </p:nvSpPr>
        <p:spPr bwMode="auto">
          <a:xfrm>
            <a:off x="323850" y="836613"/>
            <a:ext cx="7796213" cy="533400"/>
          </a:xfrm>
          <a:prstGeom prst="rect">
            <a:avLst/>
          </a:prstGeom>
          <a:noFill/>
          <a:ln>
            <a:noFill/>
          </a:ln>
          <a:effectLst/>
          <a:extLst>
            <a:ext uri="{909E8E84-426E-40DD-AFC4-6F175D3DCCD1}">
              <a14:hiddenFill xmlns:a14="http://schemas.microsoft.com/office/drawing/2010/main">
                <a:solidFill>
                  <a:srgbClr val="80C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Mastertitelformat bearbeiten</a:t>
            </a:r>
          </a:p>
        </p:txBody>
      </p:sp>
      <p:sp>
        <p:nvSpPr>
          <p:cNvPr id="53252" name="Line 4"/>
          <p:cNvSpPr>
            <a:spLocks noChangeShapeType="1"/>
          </p:cNvSpPr>
          <p:nvPr/>
        </p:nvSpPr>
        <p:spPr bwMode="auto">
          <a:xfrm>
            <a:off x="304800" y="762000"/>
            <a:ext cx="8534400" cy="0"/>
          </a:xfrm>
          <a:prstGeom prst="line">
            <a:avLst/>
          </a:prstGeom>
          <a:noFill/>
          <a:ln w="25400">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3253" name="Line 5"/>
          <p:cNvSpPr>
            <a:spLocks noChangeShapeType="1"/>
          </p:cNvSpPr>
          <p:nvPr/>
        </p:nvSpPr>
        <p:spPr bwMode="auto">
          <a:xfrm>
            <a:off x="304800" y="6400800"/>
            <a:ext cx="8534400" cy="0"/>
          </a:xfrm>
          <a:prstGeom prst="line">
            <a:avLst/>
          </a:prstGeom>
          <a:noFill/>
          <a:ln w="25400">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3254" name="Text Box 6"/>
          <p:cNvSpPr txBox="1">
            <a:spLocks noChangeArrowheads="1"/>
          </p:cNvSpPr>
          <p:nvPr/>
        </p:nvSpPr>
        <p:spPr bwMode="auto">
          <a:xfrm>
            <a:off x="304800" y="6453188"/>
            <a:ext cx="861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1000">
                <a:latin typeface="Arial Narrow" pitchFamily="34" charset="0"/>
              </a:rPr>
              <a:t> </a:t>
            </a:r>
            <a:fld id="{552F29B3-5F3A-489B-B335-ECD38CF3A6E5}" type="slidenum">
              <a:rPr lang="en-GB" sz="1000">
                <a:latin typeface="Arial Narrow" pitchFamily="34" charset="0"/>
              </a:rPr>
              <a:pPr algn="r">
                <a:spcBef>
                  <a:spcPct val="50000"/>
                </a:spcBef>
              </a:pPr>
              <a:t>‹Nr.›</a:t>
            </a:fld>
            <a:endParaRPr lang="en-GB" sz="1000">
              <a:latin typeface="Arial Narrow" pitchFamily="34" charset="0"/>
            </a:endParaRPr>
          </a:p>
          <a:p>
            <a:pPr algn="r">
              <a:spcBef>
                <a:spcPct val="50000"/>
              </a:spcBef>
            </a:pPr>
            <a:r>
              <a:rPr lang="en-GB" sz="1000">
                <a:latin typeface="Arial Narrow" pitchFamily="34" charset="0"/>
              </a:rPr>
              <a:t> </a:t>
            </a:r>
          </a:p>
          <a:p>
            <a:pPr algn="r">
              <a:spcBef>
                <a:spcPct val="50000"/>
              </a:spcBef>
            </a:pPr>
            <a:endParaRPr lang="en-GB" sz="1000">
              <a:latin typeface="Arial Narrow" pitchFamily="34" charset="0"/>
            </a:endParaRPr>
          </a:p>
        </p:txBody>
      </p:sp>
      <p:pic>
        <p:nvPicPr>
          <p:cNvPr id="53255" name="Picture 7"/>
          <p:cNvPicPr>
            <a:picLocks noChangeAspect="1" noChangeArrowheads="1"/>
          </p:cNvPicPr>
          <p:nvPr/>
        </p:nvPicPr>
        <p:blipFill>
          <a:blip r:embed="rId13">
            <a:extLst>
              <a:ext uri="{28A0092B-C50C-407E-A947-70E740481C1C}">
                <a14:useLocalDpi xmlns:a14="http://schemas.microsoft.com/office/drawing/2010/main" val="0"/>
              </a:ext>
            </a:extLst>
          </a:blip>
          <a:srcRect l="27147" t="43604" r="25964" b="42442"/>
          <a:stretch>
            <a:fillRect/>
          </a:stretch>
        </p:blipFill>
        <p:spPr bwMode="auto">
          <a:xfrm>
            <a:off x="228600" y="76200"/>
            <a:ext cx="1447800" cy="609600"/>
          </a:xfrm>
          <a:prstGeom prst="rect">
            <a:avLst/>
          </a:prstGeom>
          <a:noFill/>
          <a:extLst>
            <a:ext uri="{909E8E84-426E-40DD-AFC4-6F175D3DCCD1}">
              <a14:hiddenFill xmlns:a14="http://schemas.microsoft.com/office/drawing/2010/main">
                <a:solidFill>
                  <a:srgbClr val="FFFFFF"/>
                </a:solidFill>
              </a14:hiddenFill>
            </a:ext>
          </a:extLst>
        </p:spPr>
      </p:pic>
      <p:sp>
        <p:nvSpPr>
          <p:cNvPr id="53258" name="Text Box 10"/>
          <p:cNvSpPr txBox="1">
            <a:spLocks noChangeArrowheads="1"/>
          </p:cNvSpPr>
          <p:nvPr userDrawn="1"/>
        </p:nvSpPr>
        <p:spPr bwMode="auto">
          <a:xfrm>
            <a:off x="6732588" y="71438"/>
            <a:ext cx="22447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b="1">
                <a:latin typeface="Arial Narrow" pitchFamily="34" charset="0"/>
              </a:rPr>
              <a:t>Laboratory for Thermal Hydraulics</a:t>
            </a:r>
            <a:br>
              <a:rPr lang="en-US" sz="1000" b="1">
                <a:latin typeface="Arial Narrow" pitchFamily="34" charset="0"/>
              </a:rPr>
            </a:br>
            <a:r>
              <a:rPr lang="en-US" sz="1000" b="1">
                <a:latin typeface="Arial Narrow" pitchFamily="34" charset="0"/>
              </a:rPr>
              <a:t>Nuclear Energy and Safety</a:t>
            </a:r>
          </a:p>
          <a:p>
            <a:pPr algn="r"/>
            <a:r>
              <a:rPr lang="en-US" sz="1000" b="1">
                <a:latin typeface="Arial Narrow" pitchFamily="34" charset="0"/>
              </a:rPr>
              <a:t>Severe Accident Research Group, SACRE</a:t>
            </a:r>
            <a:endParaRPr lang="en-GB"/>
          </a:p>
        </p:txBody>
      </p:sp>
      <p:sp>
        <p:nvSpPr>
          <p:cNvPr id="53259" name="Text Box 11"/>
          <p:cNvSpPr txBox="1">
            <a:spLocks noChangeArrowheads="1"/>
          </p:cNvSpPr>
          <p:nvPr userDrawn="1"/>
        </p:nvSpPr>
        <p:spPr bwMode="auto">
          <a:xfrm>
            <a:off x="250825" y="6453188"/>
            <a:ext cx="67167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a:latin typeface="Arial Narrow" pitchFamily="34" charset="0"/>
              </a:rPr>
              <a:t>20. CEG-SAM Meeting, October 11-12, 2011, ISTC, Moscow</a:t>
            </a:r>
            <a:endParaRPr lang="en-GB" sz="1000">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ransition/>
  <p:timing>
    <p:tnLst>
      <p:par>
        <p:cTn id="1" dur="indefinite" restart="never" nodeType="tmRoot"/>
      </p:par>
    </p:tnLst>
  </p:timing>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Narrow" pitchFamily="34" charset="0"/>
        </a:defRPr>
      </a:lvl2pPr>
      <a:lvl3pPr algn="l" rtl="0" fontAlgn="base">
        <a:spcBef>
          <a:spcPct val="0"/>
        </a:spcBef>
        <a:spcAft>
          <a:spcPct val="0"/>
        </a:spcAft>
        <a:defRPr sz="3200" b="1">
          <a:solidFill>
            <a:schemeClr val="tx2"/>
          </a:solidFill>
          <a:latin typeface="Arial Narrow" pitchFamily="34" charset="0"/>
        </a:defRPr>
      </a:lvl3pPr>
      <a:lvl4pPr algn="l" rtl="0" fontAlgn="base">
        <a:spcBef>
          <a:spcPct val="0"/>
        </a:spcBef>
        <a:spcAft>
          <a:spcPct val="0"/>
        </a:spcAft>
        <a:defRPr sz="3200" b="1">
          <a:solidFill>
            <a:schemeClr val="tx2"/>
          </a:solidFill>
          <a:latin typeface="Arial Narrow" pitchFamily="34" charset="0"/>
        </a:defRPr>
      </a:lvl4pPr>
      <a:lvl5pPr algn="l" rtl="0" fontAlgn="base">
        <a:spcBef>
          <a:spcPct val="0"/>
        </a:spcBef>
        <a:spcAft>
          <a:spcPct val="0"/>
        </a:spcAft>
        <a:defRPr sz="3200" b="1">
          <a:solidFill>
            <a:schemeClr val="tx2"/>
          </a:solidFill>
          <a:latin typeface="Arial Narrow" pitchFamily="34" charset="0"/>
        </a:defRPr>
      </a:lvl5pPr>
      <a:lvl6pPr marL="457200" algn="l" rtl="0" fontAlgn="base">
        <a:spcBef>
          <a:spcPct val="0"/>
        </a:spcBef>
        <a:spcAft>
          <a:spcPct val="0"/>
        </a:spcAft>
        <a:defRPr sz="3200" b="1">
          <a:solidFill>
            <a:schemeClr val="tx2"/>
          </a:solidFill>
          <a:latin typeface="Arial Narrow" pitchFamily="34" charset="0"/>
        </a:defRPr>
      </a:lvl6pPr>
      <a:lvl7pPr marL="914400" algn="l" rtl="0" fontAlgn="base">
        <a:spcBef>
          <a:spcPct val="0"/>
        </a:spcBef>
        <a:spcAft>
          <a:spcPct val="0"/>
        </a:spcAft>
        <a:defRPr sz="3200" b="1">
          <a:solidFill>
            <a:schemeClr val="tx2"/>
          </a:solidFill>
          <a:latin typeface="Arial Narrow" pitchFamily="34" charset="0"/>
        </a:defRPr>
      </a:lvl7pPr>
      <a:lvl8pPr marL="1371600" algn="l" rtl="0" fontAlgn="base">
        <a:spcBef>
          <a:spcPct val="0"/>
        </a:spcBef>
        <a:spcAft>
          <a:spcPct val="0"/>
        </a:spcAft>
        <a:defRPr sz="3200" b="1">
          <a:solidFill>
            <a:schemeClr val="tx2"/>
          </a:solidFill>
          <a:latin typeface="Arial Narrow" pitchFamily="34" charset="0"/>
        </a:defRPr>
      </a:lvl8pPr>
      <a:lvl9pPr marL="1828800" algn="l" rtl="0" fontAlgn="base">
        <a:spcBef>
          <a:spcPct val="0"/>
        </a:spcBef>
        <a:spcAft>
          <a:spcPct val="0"/>
        </a:spcAft>
        <a:defRPr sz="3200" b="1">
          <a:solidFill>
            <a:schemeClr val="tx2"/>
          </a:solidFill>
          <a:latin typeface="Arial Narrow" pitchFamily="34" charset="0"/>
        </a:defRPr>
      </a:lvl9pPr>
    </p:titleStyle>
    <p:bodyStyle>
      <a:lvl1pPr algn="l" rtl="0" fontAlgn="base">
        <a:lnSpc>
          <a:spcPct val="110000"/>
        </a:lnSpc>
        <a:spcBef>
          <a:spcPct val="40000"/>
        </a:spcBef>
        <a:spcAft>
          <a:spcPct val="0"/>
        </a:spcAft>
        <a:buClr>
          <a:schemeClr val="accent2"/>
        </a:buClr>
        <a:defRPr sz="2100">
          <a:solidFill>
            <a:schemeClr val="tx1"/>
          </a:solidFill>
          <a:latin typeface="+mn-lt"/>
          <a:ea typeface="+mn-ea"/>
          <a:cs typeface="+mn-cs"/>
        </a:defRPr>
      </a:lvl1pPr>
      <a:lvl2pPr marL="381000" indent="-190500" algn="l" rtl="0" fontAlgn="base">
        <a:lnSpc>
          <a:spcPct val="110000"/>
        </a:lnSpc>
        <a:spcBef>
          <a:spcPct val="40000"/>
        </a:spcBef>
        <a:spcAft>
          <a:spcPct val="0"/>
        </a:spcAft>
        <a:buClr>
          <a:schemeClr val="tx1"/>
        </a:buClr>
        <a:buSzPct val="100000"/>
        <a:buFont typeface="Times" pitchFamily="18" charset="0"/>
        <a:buChar char="•"/>
        <a:defRPr sz="2100">
          <a:solidFill>
            <a:schemeClr val="tx1"/>
          </a:solidFill>
          <a:latin typeface="+mn-lt"/>
        </a:defRPr>
      </a:lvl2pPr>
      <a:lvl3pPr marL="762000" indent="-190500" algn="l" rtl="0" fontAlgn="base">
        <a:lnSpc>
          <a:spcPct val="110000"/>
        </a:lnSpc>
        <a:spcBef>
          <a:spcPct val="0"/>
        </a:spcBef>
        <a:spcAft>
          <a:spcPct val="0"/>
        </a:spcAft>
        <a:buFont typeface="Times" pitchFamily="18" charset="0"/>
        <a:buChar char="–"/>
        <a:defRPr sz="2100">
          <a:solidFill>
            <a:schemeClr val="tx1"/>
          </a:solidFill>
          <a:latin typeface="+mn-lt"/>
        </a:defRPr>
      </a:lvl3pPr>
      <a:lvl4pPr marL="1143000" indent="-190500" algn="l" rtl="0" fontAlgn="base">
        <a:lnSpc>
          <a:spcPct val="110000"/>
        </a:lnSpc>
        <a:spcBef>
          <a:spcPct val="0"/>
        </a:spcBef>
        <a:spcAft>
          <a:spcPct val="0"/>
        </a:spcAft>
        <a:buChar char="–"/>
        <a:defRPr sz="2100">
          <a:solidFill>
            <a:schemeClr val="tx1"/>
          </a:solidFill>
          <a:latin typeface="+mn-lt"/>
        </a:defRPr>
      </a:lvl4pPr>
      <a:lvl5pPr marL="1524000" indent="-190500" algn="l" rtl="0" fontAlgn="base">
        <a:lnSpc>
          <a:spcPct val="110000"/>
        </a:lnSpc>
        <a:spcBef>
          <a:spcPct val="0"/>
        </a:spcBef>
        <a:spcAft>
          <a:spcPct val="0"/>
        </a:spcAft>
        <a:buChar char="–"/>
        <a:defRPr sz="2100">
          <a:solidFill>
            <a:schemeClr val="tx1"/>
          </a:solidFill>
          <a:latin typeface="+mn-lt"/>
        </a:defRPr>
      </a:lvl5pPr>
      <a:lvl6pPr marL="1981200" indent="-190500" algn="l" rtl="0" fontAlgn="base">
        <a:lnSpc>
          <a:spcPct val="110000"/>
        </a:lnSpc>
        <a:spcBef>
          <a:spcPct val="0"/>
        </a:spcBef>
        <a:spcAft>
          <a:spcPct val="0"/>
        </a:spcAft>
        <a:buChar char="–"/>
        <a:defRPr sz="2100">
          <a:solidFill>
            <a:schemeClr val="tx1"/>
          </a:solidFill>
          <a:latin typeface="+mn-lt"/>
        </a:defRPr>
      </a:lvl6pPr>
      <a:lvl7pPr marL="2438400" indent="-190500" algn="l" rtl="0" fontAlgn="base">
        <a:lnSpc>
          <a:spcPct val="110000"/>
        </a:lnSpc>
        <a:spcBef>
          <a:spcPct val="0"/>
        </a:spcBef>
        <a:spcAft>
          <a:spcPct val="0"/>
        </a:spcAft>
        <a:buChar char="–"/>
        <a:defRPr sz="2100">
          <a:solidFill>
            <a:schemeClr val="tx1"/>
          </a:solidFill>
          <a:latin typeface="+mn-lt"/>
        </a:defRPr>
      </a:lvl7pPr>
      <a:lvl8pPr marL="2895600" indent="-190500" algn="l" rtl="0" fontAlgn="base">
        <a:lnSpc>
          <a:spcPct val="110000"/>
        </a:lnSpc>
        <a:spcBef>
          <a:spcPct val="0"/>
        </a:spcBef>
        <a:spcAft>
          <a:spcPct val="0"/>
        </a:spcAft>
        <a:buChar char="–"/>
        <a:defRPr sz="2100">
          <a:solidFill>
            <a:schemeClr val="tx1"/>
          </a:solidFill>
          <a:latin typeface="+mn-lt"/>
        </a:defRPr>
      </a:lvl8pPr>
      <a:lvl9pPr marL="3352800" indent="-190500" algn="l" rtl="0" fontAlgn="base">
        <a:lnSpc>
          <a:spcPct val="110000"/>
        </a:lnSpc>
        <a:spcBef>
          <a:spcPct val="0"/>
        </a:spcBef>
        <a:spcAft>
          <a:spcPct val="0"/>
        </a:spcAft>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70" name="Rectangle 7"/>
          <p:cNvSpPr>
            <a:spLocks noGrp="1" noChangeArrowheads="1"/>
          </p:cNvSpPr>
          <p:nvPr>
            <p:ph type="body" idx="1"/>
          </p:nvPr>
        </p:nvSpPr>
        <p:spPr bwMode="auto">
          <a:xfrm>
            <a:off x="304800" y="900113"/>
            <a:ext cx="8534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Mastertextformat bearbeiten</a:t>
            </a:r>
          </a:p>
          <a:p>
            <a:pPr lvl="1"/>
            <a:r>
              <a:rPr lang="en-GB" smtClean="0"/>
              <a:t>Zweite Ebene</a:t>
            </a:r>
          </a:p>
          <a:p>
            <a:pPr lvl="4"/>
            <a:r>
              <a:rPr lang="en-GB" smtClean="0"/>
              <a:t>Dritte Ebene</a:t>
            </a:r>
          </a:p>
          <a:p>
            <a:pPr lvl="3"/>
            <a:r>
              <a:rPr lang="en-GB" smtClean="0"/>
              <a:t>Vierte Ebene</a:t>
            </a:r>
          </a:p>
        </p:txBody>
      </p:sp>
      <p:sp>
        <p:nvSpPr>
          <p:cNvPr id="19471" name="Rectangle 8"/>
          <p:cNvSpPr>
            <a:spLocks noGrp="1" noChangeArrowheads="1"/>
          </p:cNvSpPr>
          <p:nvPr>
            <p:ph type="title"/>
          </p:nvPr>
        </p:nvSpPr>
        <p:spPr bwMode="auto">
          <a:xfrm>
            <a:off x="1619250" y="144463"/>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Mastertitelformat bearbeiten</a:t>
            </a:r>
          </a:p>
        </p:txBody>
      </p:sp>
    </p:spTree>
  </p:cSld>
  <p:clrMap bg1="lt1" tx1="dk1" bg2="lt2" tx2="dk2" accent1="accent1" accent2="accent2" accent3="accent3" accent4="accent4" accent5="accent5" accent6="accent6" hlink="hlink" folHlink="folHlink"/>
  <p:sldLayoutIdLst>
    <p:sldLayoutId id="2147483815" r:id="rId1"/>
  </p:sldLayoutIdLst>
  <p:transition spd="med">
    <p:random/>
  </p:transition>
  <p:hf sldNum="0" hdr="0"/>
  <p:txStyles>
    <p:titleStyle>
      <a:lvl1pPr algn="l" rtl="0" eaLnBrk="0" fontAlgn="base" hangingPunct="0">
        <a:spcBef>
          <a:spcPct val="0"/>
        </a:spcBef>
        <a:spcAft>
          <a:spcPct val="0"/>
        </a:spcAft>
        <a:defRPr sz="2600" b="1">
          <a:solidFill>
            <a:srgbClr val="606060"/>
          </a:solidFill>
          <a:latin typeface="+mj-lt"/>
          <a:ea typeface="+mj-ea"/>
          <a:cs typeface="+mj-cs"/>
        </a:defRPr>
      </a:lvl1pPr>
      <a:lvl2pPr algn="l" rtl="0" eaLnBrk="0" fontAlgn="base" hangingPunct="0">
        <a:spcBef>
          <a:spcPct val="0"/>
        </a:spcBef>
        <a:spcAft>
          <a:spcPct val="0"/>
        </a:spcAft>
        <a:defRPr sz="2600" b="1">
          <a:solidFill>
            <a:srgbClr val="606060"/>
          </a:solidFill>
          <a:latin typeface="Arial Narrow" pitchFamily="34" charset="0"/>
          <a:ea typeface="ヒラギノ角ゴ Pro W3" pitchFamily="-108" charset="-128"/>
          <a:cs typeface="ヒラギノ角ゴ Pro W3" pitchFamily="-108" charset="-128"/>
        </a:defRPr>
      </a:lvl2pPr>
      <a:lvl3pPr algn="l" rtl="0" eaLnBrk="0" fontAlgn="base" hangingPunct="0">
        <a:spcBef>
          <a:spcPct val="0"/>
        </a:spcBef>
        <a:spcAft>
          <a:spcPct val="0"/>
        </a:spcAft>
        <a:defRPr sz="2600" b="1">
          <a:solidFill>
            <a:srgbClr val="606060"/>
          </a:solidFill>
          <a:latin typeface="Arial Narrow" pitchFamily="34" charset="0"/>
          <a:ea typeface="ヒラギノ角ゴ Pro W3" pitchFamily="-108" charset="-128"/>
          <a:cs typeface="ヒラギノ角ゴ Pro W3" pitchFamily="-108" charset="-128"/>
        </a:defRPr>
      </a:lvl3pPr>
      <a:lvl4pPr algn="l" rtl="0" eaLnBrk="0" fontAlgn="base" hangingPunct="0">
        <a:spcBef>
          <a:spcPct val="0"/>
        </a:spcBef>
        <a:spcAft>
          <a:spcPct val="0"/>
        </a:spcAft>
        <a:defRPr sz="2600" b="1">
          <a:solidFill>
            <a:srgbClr val="606060"/>
          </a:solidFill>
          <a:latin typeface="Arial Narrow" pitchFamily="34" charset="0"/>
          <a:ea typeface="ヒラギノ角ゴ Pro W3" pitchFamily="-108" charset="-128"/>
          <a:cs typeface="ヒラギノ角ゴ Pro W3" pitchFamily="-108" charset="-128"/>
        </a:defRPr>
      </a:lvl4pPr>
      <a:lvl5pPr algn="l" rtl="0" eaLnBrk="0" fontAlgn="base" hangingPunct="0">
        <a:spcBef>
          <a:spcPct val="0"/>
        </a:spcBef>
        <a:spcAft>
          <a:spcPct val="0"/>
        </a:spcAft>
        <a:defRPr sz="2600" b="1">
          <a:solidFill>
            <a:srgbClr val="606060"/>
          </a:solidFill>
          <a:latin typeface="Arial Narrow" pitchFamily="34" charset="0"/>
          <a:ea typeface="ヒラギノ角ゴ Pro W3" pitchFamily="-108" charset="-128"/>
          <a:cs typeface="ヒラギノ角ゴ Pro W3" pitchFamily="-108" charset="-128"/>
        </a:defRPr>
      </a:lvl5pPr>
      <a:lvl6pPr marL="457200" algn="l" rtl="0" fontAlgn="base">
        <a:spcBef>
          <a:spcPct val="0"/>
        </a:spcBef>
        <a:spcAft>
          <a:spcPct val="0"/>
        </a:spcAft>
        <a:defRPr sz="3200" b="1">
          <a:solidFill>
            <a:schemeClr val="tx2"/>
          </a:solidFill>
          <a:latin typeface="Arial Narrow" pitchFamily="34" charset="0"/>
        </a:defRPr>
      </a:lvl6pPr>
      <a:lvl7pPr marL="914400" algn="l" rtl="0" fontAlgn="base">
        <a:spcBef>
          <a:spcPct val="0"/>
        </a:spcBef>
        <a:spcAft>
          <a:spcPct val="0"/>
        </a:spcAft>
        <a:defRPr sz="3200" b="1">
          <a:solidFill>
            <a:schemeClr val="tx2"/>
          </a:solidFill>
          <a:latin typeface="Arial Narrow" pitchFamily="34" charset="0"/>
        </a:defRPr>
      </a:lvl7pPr>
      <a:lvl8pPr marL="1371600" algn="l" rtl="0" fontAlgn="base">
        <a:spcBef>
          <a:spcPct val="0"/>
        </a:spcBef>
        <a:spcAft>
          <a:spcPct val="0"/>
        </a:spcAft>
        <a:defRPr sz="3200" b="1">
          <a:solidFill>
            <a:schemeClr val="tx2"/>
          </a:solidFill>
          <a:latin typeface="Arial Narrow" pitchFamily="34" charset="0"/>
        </a:defRPr>
      </a:lvl8pPr>
      <a:lvl9pPr marL="1828800" algn="l" rtl="0" fontAlgn="base">
        <a:spcBef>
          <a:spcPct val="0"/>
        </a:spcBef>
        <a:spcAft>
          <a:spcPct val="0"/>
        </a:spcAft>
        <a:defRPr sz="3200" b="1">
          <a:solidFill>
            <a:schemeClr val="tx2"/>
          </a:solidFill>
          <a:latin typeface="Arial Narrow" pitchFamily="34" charset="0"/>
        </a:defRPr>
      </a:lvl9pPr>
    </p:titleStyle>
    <p:bodyStyle>
      <a:lvl1pPr marL="342900" indent="-342900" algn="l" rtl="0" eaLnBrk="0" fontAlgn="base" hangingPunct="0">
        <a:lnSpc>
          <a:spcPct val="110000"/>
        </a:lnSpc>
        <a:spcBef>
          <a:spcPct val="0"/>
        </a:spcBef>
        <a:spcAft>
          <a:spcPct val="0"/>
        </a:spcAft>
        <a:buClr>
          <a:schemeClr val="accent2"/>
        </a:buClr>
        <a:defRPr sz="1700">
          <a:solidFill>
            <a:schemeClr val="tx1"/>
          </a:solidFill>
          <a:latin typeface="+mn-lt"/>
          <a:ea typeface="+mn-ea"/>
          <a:cs typeface="+mn-cs"/>
        </a:defRPr>
      </a:lvl1pPr>
      <a:lvl2pPr marL="179388" indent="-179388" algn="l" rtl="0" eaLnBrk="0" fontAlgn="base" hangingPunct="0">
        <a:lnSpc>
          <a:spcPct val="110000"/>
        </a:lnSpc>
        <a:spcBef>
          <a:spcPct val="0"/>
        </a:spcBef>
        <a:spcAft>
          <a:spcPct val="0"/>
        </a:spcAft>
        <a:buClr>
          <a:schemeClr val="tx1"/>
        </a:buClr>
        <a:buSzPct val="80000"/>
        <a:buFont typeface="Lucida Grande" charset="0"/>
        <a:buChar char="•"/>
        <a:defRPr sz="1700">
          <a:solidFill>
            <a:schemeClr val="tx1"/>
          </a:solidFill>
          <a:latin typeface="+mn-lt"/>
          <a:ea typeface="+mn-ea"/>
          <a:cs typeface="+mn-cs"/>
        </a:defRPr>
      </a:lvl2pPr>
      <a:lvl3pPr marL="179388" indent="179388" algn="l" rtl="0" eaLnBrk="0" fontAlgn="base" hangingPunct="0">
        <a:lnSpc>
          <a:spcPct val="110000"/>
        </a:lnSpc>
        <a:spcBef>
          <a:spcPct val="0"/>
        </a:spcBef>
        <a:spcAft>
          <a:spcPct val="0"/>
        </a:spcAft>
        <a:buFont typeface="Times" pitchFamily="18" charset="0"/>
        <a:buChar char="–"/>
        <a:defRPr sz="1700">
          <a:solidFill>
            <a:schemeClr val="tx1"/>
          </a:solidFill>
          <a:latin typeface="+mn-lt"/>
          <a:ea typeface="ＭＳ Ｐゴシック" charset="-128"/>
          <a:cs typeface="+mn-cs"/>
        </a:defRPr>
      </a:lvl3pPr>
      <a:lvl4pPr marL="627063" indent="-179388" algn="l" rtl="0" eaLnBrk="0" fontAlgn="base" hangingPunct="0">
        <a:lnSpc>
          <a:spcPct val="110000"/>
        </a:lnSpc>
        <a:spcBef>
          <a:spcPct val="0"/>
        </a:spcBef>
        <a:spcAft>
          <a:spcPct val="0"/>
        </a:spcAft>
        <a:buFont typeface="Lucida Grande" charset="0"/>
        <a:buChar char="–"/>
        <a:defRPr sz="1700">
          <a:solidFill>
            <a:schemeClr val="tx1"/>
          </a:solidFill>
          <a:latin typeface="+mn-lt"/>
          <a:ea typeface="ＭＳ Ｐゴシック" charset="-128"/>
          <a:cs typeface="+mn-cs"/>
        </a:defRPr>
      </a:lvl4pPr>
      <a:lvl5pPr marL="358775" indent="-179388" algn="l" rtl="0" eaLnBrk="0" fontAlgn="base" hangingPunct="0">
        <a:lnSpc>
          <a:spcPct val="110000"/>
        </a:lnSpc>
        <a:spcBef>
          <a:spcPct val="0"/>
        </a:spcBef>
        <a:spcAft>
          <a:spcPct val="0"/>
        </a:spcAft>
        <a:buFont typeface="Lucida Grande" charset="0"/>
        <a:buChar char="–"/>
        <a:defRPr sz="1700">
          <a:solidFill>
            <a:schemeClr val="tx1"/>
          </a:solidFill>
          <a:latin typeface="+mn-lt"/>
          <a:ea typeface="+mn-ea"/>
          <a:cs typeface="+mn-cs"/>
        </a:defRPr>
      </a:lvl5pPr>
      <a:lvl6pPr marL="1981200" indent="-190500" algn="l" rtl="0" fontAlgn="base">
        <a:lnSpc>
          <a:spcPct val="110000"/>
        </a:lnSpc>
        <a:spcBef>
          <a:spcPct val="0"/>
        </a:spcBef>
        <a:spcAft>
          <a:spcPct val="0"/>
        </a:spcAft>
        <a:buChar char="–"/>
        <a:defRPr sz="2100">
          <a:solidFill>
            <a:schemeClr val="tx1"/>
          </a:solidFill>
          <a:latin typeface="+mn-lt"/>
          <a:ea typeface="+mn-ea"/>
        </a:defRPr>
      </a:lvl6pPr>
      <a:lvl7pPr marL="2438400" indent="-190500" algn="l" rtl="0" fontAlgn="base">
        <a:lnSpc>
          <a:spcPct val="110000"/>
        </a:lnSpc>
        <a:spcBef>
          <a:spcPct val="0"/>
        </a:spcBef>
        <a:spcAft>
          <a:spcPct val="0"/>
        </a:spcAft>
        <a:buChar char="–"/>
        <a:defRPr sz="2100">
          <a:solidFill>
            <a:schemeClr val="tx1"/>
          </a:solidFill>
          <a:latin typeface="+mn-lt"/>
          <a:ea typeface="+mn-ea"/>
        </a:defRPr>
      </a:lvl7pPr>
      <a:lvl8pPr marL="2895600" indent="-190500" algn="l" rtl="0" fontAlgn="base">
        <a:lnSpc>
          <a:spcPct val="110000"/>
        </a:lnSpc>
        <a:spcBef>
          <a:spcPct val="0"/>
        </a:spcBef>
        <a:spcAft>
          <a:spcPct val="0"/>
        </a:spcAft>
        <a:buChar char="–"/>
        <a:defRPr sz="2100">
          <a:solidFill>
            <a:schemeClr val="tx1"/>
          </a:solidFill>
          <a:latin typeface="+mn-lt"/>
          <a:ea typeface="+mn-ea"/>
        </a:defRPr>
      </a:lvl8pPr>
      <a:lvl9pPr marL="3352800" indent="-190500" algn="l" rtl="0" fontAlgn="base">
        <a:lnSpc>
          <a:spcPct val="110000"/>
        </a:lnSpc>
        <a:spcBef>
          <a:spcPct val="0"/>
        </a:spcBef>
        <a:spcAft>
          <a:spcPct val="0"/>
        </a:spcAft>
        <a:buChar char="–"/>
        <a:defRPr sz="21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3"/>
          <p:cNvSpPr>
            <a:spLocks noGrp="1"/>
          </p:cNvSpPr>
          <p:nvPr>
            <p:ph type="ctrTitle"/>
          </p:nvPr>
        </p:nvSpPr>
        <p:spPr>
          <a:xfrm>
            <a:off x="1692275" y="5084763"/>
            <a:ext cx="7010400" cy="358775"/>
          </a:xfrm>
        </p:spPr>
        <p:txBody>
          <a:bodyPr/>
          <a:lstStyle/>
          <a:p>
            <a:pPr algn="ctr"/>
            <a:r>
              <a:rPr lang="en-US" sz="2000" smtClean="0">
                <a:latin typeface="Arial Narrow" pitchFamily="34" charset="0"/>
                <a:ea typeface="ヒラギノ角ゴ Pro W3" charset="-128"/>
              </a:rPr>
              <a:t>S. Guentay</a:t>
            </a:r>
          </a:p>
        </p:txBody>
      </p:sp>
      <p:sp>
        <p:nvSpPr>
          <p:cNvPr id="9219" name="Untertitel 4"/>
          <p:cNvSpPr>
            <a:spLocks noGrp="1"/>
          </p:cNvSpPr>
          <p:nvPr>
            <p:ph type="subTitle" idx="1"/>
          </p:nvPr>
        </p:nvSpPr>
        <p:spPr>
          <a:xfrm>
            <a:off x="1835150" y="5697538"/>
            <a:ext cx="7010400" cy="609600"/>
          </a:xfrm>
          <a:noFill/>
        </p:spPr>
        <p:txBody>
          <a:bodyPr/>
          <a:lstStyle/>
          <a:p>
            <a:pPr algn="ctr">
              <a:lnSpc>
                <a:spcPct val="90000"/>
              </a:lnSpc>
            </a:pPr>
            <a:r>
              <a:rPr lang="en-US" sz="1700" b="1" smtClean="0">
                <a:latin typeface="Arial Narrow" pitchFamily="34" charset="0"/>
                <a:ea typeface="ヒラギノ角ゴ Pro W3" charset="-128"/>
                <a:cs typeface="ヒラギノ角ゴ Pro W3" charset="-128"/>
              </a:rPr>
              <a:t>20. CEG-SAM Meeting</a:t>
            </a:r>
          </a:p>
          <a:p>
            <a:pPr algn="ctr">
              <a:lnSpc>
                <a:spcPct val="90000"/>
              </a:lnSpc>
            </a:pPr>
            <a:r>
              <a:rPr lang="en-US" sz="1700" b="1" smtClean="0">
                <a:latin typeface="Arial Narrow" pitchFamily="34" charset="0"/>
                <a:ea typeface="ヒラギノ角ゴ Pro W3" charset="-128"/>
                <a:cs typeface="ヒラギノ角ゴ Pro W3" charset="-128"/>
              </a:rPr>
              <a:t>October 11-12, 2011</a:t>
            </a:r>
          </a:p>
          <a:p>
            <a:pPr algn="ctr">
              <a:lnSpc>
                <a:spcPct val="90000"/>
              </a:lnSpc>
            </a:pPr>
            <a:r>
              <a:rPr lang="de-CH" sz="1700" b="1" smtClean="0">
                <a:latin typeface="Arial Narrow" pitchFamily="34" charset="0"/>
                <a:ea typeface="ヒラギノ角ゴ Pro W3" charset="-128"/>
                <a:cs typeface="ヒラギノ角ゴ Pro W3" charset="-128"/>
              </a:rPr>
              <a:t>ISTC, Moscow</a:t>
            </a:r>
            <a:endParaRPr lang="de-DE" sz="1700" b="1" smtClean="0">
              <a:latin typeface="Arial Narrow" pitchFamily="34" charset="0"/>
              <a:ea typeface="ヒラギノ角ゴ Pro W3" charset="-128"/>
              <a:cs typeface="ヒラギノ角ゴ Pro W3" charset="-128"/>
            </a:endParaRPr>
          </a:p>
        </p:txBody>
      </p:sp>
      <p:sp>
        <p:nvSpPr>
          <p:cNvPr id="9220" name="Untertitel 4"/>
          <p:cNvSpPr>
            <a:spLocks/>
          </p:cNvSpPr>
          <p:nvPr/>
        </p:nvSpPr>
        <p:spPr bwMode="auto">
          <a:xfrm>
            <a:off x="1835150" y="3933825"/>
            <a:ext cx="7010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GB" sz="2300" b="1"/>
              <a:t>Containment thermal-hydraulics of current and future LWRs for severe accident management </a:t>
            </a:r>
          </a:p>
          <a:p>
            <a:pPr algn="ctr"/>
            <a:r>
              <a:rPr lang="en-GB" sz="2300" b="1"/>
              <a:t>ERCOSAM</a:t>
            </a:r>
            <a:r>
              <a:rPr lang="en-GB" sz="2300"/>
              <a:t>  </a:t>
            </a:r>
            <a:r>
              <a:rPr lang="en-GB" sz="2300" b="1"/>
              <a:t>in Coopeartion with SAMARA</a:t>
            </a:r>
            <a:endParaRPr lang="de-DE" sz="2300" b="1"/>
          </a:p>
        </p:txBody>
      </p:sp>
      <p:sp>
        <p:nvSpPr>
          <p:cNvPr id="9223" name="Text Box 7"/>
          <p:cNvSpPr txBox="1">
            <a:spLocks noChangeArrowheads="1"/>
          </p:cNvSpPr>
          <p:nvPr/>
        </p:nvSpPr>
        <p:spPr bwMode="auto">
          <a:xfrm>
            <a:off x="2051050" y="260350"/>
            <a:ext cx="1728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pic>
        <p:nvPicPr>
          <p:cNvPr id="92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15888"/>
            <a:ext cx="144303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88913"/>
            <a:ext cx="11017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233363"/>
            <a:ext cx="80010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de-CH"/>
              <a:t>Web site: http://ercosam.web.psi.ch</a:t>
            </a:r>
            <a:endParaRPr lang="en-US"/>
          </a:p>
        </p:txBody>
      </p:sp>
      <p:sp>
        <p:nvSpPr>
          <p:cNvPr id="102403" name="Rectangle 3"/>
          <p:cNvSpPr>
            <a:spLocks noGrp="1" noChangeArrowheads="1"/>
          </p:cNvSpPr>
          <p:nvPr>
            <p:ph type="body" idx="1"/>
          </p:nvPr>
        </p:nvSpPr>
        <p:spPr/>
        <p:txBody>
          <a:bodyPr/>
          <a:lstStyle/>
          <a:p>
            <a:r>
              <a:rPr lang="de-CH"/>
              <a:t> </a:t>
            </a:r>
            <a:endParaRPr lang="en-US"/>
          </a:p>
        </p:txBody>
      </p:sp>
      <p:pic>
        <p:nvPicPr>
          <p:cNvPr id="1024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12875"/>
            <a:ext cx="7975600" cy="49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de-CH"/>
              <a:t>Web site: http://ercosam.web.psi.ch</a:t>
            </a:r>
            <a:endParaRPr lang="en-US"/>
          </a:p>
        </p:txBody>
      </p:sp>
      <p:sp>
        <p:nvSpPr>
          <p:cNvPr id="103427" name="Rectangle 3"/>
          <p:cNvSpPr>
            <a:spLocks noGrp="1" noChangeArrowheads="1"/>
          </p:cNvSpPr>
          <p:nvPr>
            <p:ph type="body" idx="1"/>
          </p:nvPr>
        </p:nvSpPr>
        <p:spPr/>
        <p:txBody>
          <a:bodyPr/>
          <a:lstStyle/>
          <a:p>
            <a:r>
              <a:rPr lang="de-CH"/>
              <a:t> </a:t>
            </a:r>
            <a:endParaRPr lang="en-US"/>
          </a:p>
        </p:txBody>
      </p:sp>
      <p:pic>
        <p:nvPicPr>
          <p:cNvPr id="1034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628775"/>
            <a:ext cx="5643563" cy="457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de-CH"/>
              <a:t>  </a:t>
            </a:r>
            <a:endParaRPr lang="en-US"/>
          </a:p>
        </p:txBody>
      </p:sp>
      <p:sp>
        <p:nvSpPr>
          <p:cNvPr id="101379" name="Rectangle 3"/>
          <p:cNvSpPr>
            <a:spLocks noGrp="1" noChangeArrowheads="1"/>
          </p:cNvSpPr>
          <p:nvPr>
            <p:ph type="body" idx="1"/>
          </p:nvPr>
        </p:nvSpPr>
        <p:spPr/>
        <p:txBody>
          <a:bodyPr/>
          <a:lstStyle/>
          <a:p>
            <a:pPr marL="177800" indent="-177800">
              <a:buFont typeface="Wingdings" pitchFamily="2" charset="2"/>
              <a:buChar char="Ø"/>
            </a:pPr>
            <a:r>
              <a:rPr lang="de-CH"/>
              <a:t> Thank you for your attention </a:t>
            </a:r>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sz="2400">
                <a:solidFill>
                  <a:schemeClr val="accent2"/>
                </a:solidFill>
              </a:rPr>
              <a:t>Outline</a:t>
            </a:r>
          </a:p>
        </p:txBody>
      </p:sp>
      <p:sp>
        <p:nvSpPr>
          <p:cNvPr id="55299" name="Rectangle 3"/>
          <p:cNvSpPr>
            <a:spLocks noGrp="1" noChangeArrowheads="1"/>
          </p:cNvSpPr>
          <p:nvPr>
            <p:ph type="body" idx="1"/>
          </p:nvPr>
        </p:nvSpPr>
        <p:spPr/>
        <p:txBody>
          <a:bodyPr/>
          <a:lstStyle/>
          <a:p>
            <a:pPr lvl="1"/>
            <a:r>
              <a:rPr lang="en-US" sz="2400"/>
              <a:t>Containment hydrogen issue</a:t>
            </a:r>
          </a:p>
          <a:p>
            <a:pPr lvl="1"/>
            <a:r>
              <a:rPr lang="en-US" sz="2400"/>
              <a:t>ERCOSAM: addressing </a:t>
            </a:r>
            <a:r>
              <a:rPr lang="en-US"/>
              <a:t>better understanding margins for hydrogen management possibilities</a:t>
            </a:r>
            <a:endParaRPr lang="en-US" sz="2400"/>
          </a:p>
          <a:p>
            <a:pPr lvl="1"/>
            <a:r>
              <a:rPr lang="en-US" sz="2400"/>
              <a:t>Project partners</a:t>
            </a:r>
          </a:p>
          <a:p>
            <a:pPr lvl="1"/>
            <a:r>
              <a:rPr lang="en-US" sz="2400"/>
              <a:t>Current Status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z="3000"/>
              <a:t>Containment hydrogen issue</a:t>
            </a:r>
          </a:p>
        </p:txBody>
      </p:sp>
      <p:sp>
        <p:nvSpPr>
          <p:cNvPr id="72709" name="Rectangle 5"/>
          <p:cNvSpPr>
            <a:spLocks noGrp="1" noChangeArrowheads="1"/>
          </p:cNvSpPr>
          <p:nvPr>
            <p:ph type="body" idx="1"/>
          </p:nvPr>
        </p:nvSpPr>
        <p:spPr>
          <a:xfrm>
            <a:off x="304800" y="1412875"/>
            <a:ext cx="8588375" cy="4973638"/>
          </a:xfrm>
          <a:ln/>
        </p:spPr>
        <p:txBody>
          <a:bodyPr/>
          <a:lstStyle/>
          <a:p>
            <a:pPr marL="357188" indent="-357188">
              <a:lnSpc>
                <a:spcPct val="100000"/>
              </a:lnSpc>
            </a:pPr>
            <a:r>
              <a:rPr lang="en-GB"/>
              <a:t>The presence of a stratification in a NPP containment is a source of concern, as pockets of hydrogen in high concentration could lead to a deflagration or detonation risk which might challenge several equipment necessary for safety functions and even the containment structural integrity. </a:t>
            </a:r>
          </a:p>
          <a:p>
            <a:pPr marL="357188" indent="-357188">
              <a:lnSpc>
                <a:spcPct val="100000"/>
              </a:lnSpc>
            </a:pPr>
            <a:r>
              <a:rPr lang="en-GB"/>
              <a:t>The objectives of ERCOSAM: </a:t>
            </a:r>
          </a:p>
          <a:p>
            <a:pPr marL="357188" indent="-357188">
              <a:lnSpc>
                <a:spcPct val="100000"/>
              </a:lnSpc>
              <a:buFontTx/>
              <a:buChar char="•"/>
            </a:pPr>
            <a:r>
              <a:rPr lang="en-GB"/>
              <a:t>establish whether in a test sequence representative of a severe accident in a LWR, well chosen from existing plant calculations, a hydrogen (helium) stratification can be established during part of the transient starting from the initiation of the loss of coolant accident (LOCA) blowdown until the end of bulk hydrogen release from the reactor vessel into the containment, </a:t>
            </a:r>
          </a:p>
          <a:p>
            <a:pPr marL="357188" indent="-357188">
              <a:lnSpc>
                <a:spcPct val="100000"/>
              </a:lnSpc>
              <a:buFontTx/>
              <a:buChar char="•"/>
            </a:pPr>
            <a:r>
              <a:rPr lang="en-GB"/>
              <a:t>how this stratification can be broken down by the operation of Severe Accident Management systems (SAMs); sprays, coolers and Passive Auto-catalytic Recombiners (PARs). </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2400"/>
              <a:t>ERCOSAM: addressing better understanding margins for hydrogen management possibilities (1)</a:t>
            </a:r>
          </a:p>
        </p:txBody>
      </p:sp>
      <p:sp>
        <p:nvSpPr>
          <p:cNvPr id="73731" name="Rectangle 3"/>
          <p:cNvSpPr>
            <a:spLocks noGrp="1" noChangeArrowheads="1"/>
          </p:cNvSpPr>
          <p:nvPr>
            <p:ph type="body" idx="1"/>
          </p:nvPr>
        </p:nvSpPr>
        <p:spPr>
          <a:xfrm>
            <a:off x="304800" y="1700213"/>
            <a:ext cx="8443913" cy="4686300"/>
          </a:xfrm>
        </p:spPr>
        <p:txBody>
          <a:bodyPr/>
          <a:lstStyle/>
          <a:p>
            <a:pPr marL="265113" indent="-265113"/>
            <a:r>
              <a:rPr lang="en-US"/>
              <a:t>Two tier approach</a:t>
            </a:r>
          </a:p>
          <a:p>
            <a:pPr marL="265113" indent="-265113">
              <a:buFontTx/>
              <a:buChar char="•"/>
            </a:pPr>
            <a:r>
              <a:rPr lang="en-US"/>
              <a:t>Experiments in four containment simulators with very small to very large scales at conditions scaled down prototypical accident conditions in real plants</a:t>
            </a:r>
          </a:p>
          <a:p>
            <a:pPr marL="265113" indent="-265113">
              <a:buFontTx/>
              <a:buChar char="•"/>
            </a:pPr>
            <a:r>
              <a:rPr lang="en-US"/>
              <a:t>Planning, pre- and post test calculations using 3D, CFD and lumped parameter codes to gain improved confidence in the codes for future plant safety analyses (PSA L2, plant behavior, assessment and design of SAM measures for hydrogen management)</a:t>
            </a:r>
          </a:p>
          <a:p>
            <a:pPr marL="265113" indent="-265113"/>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2400"/>
              <a:t>ERCOSAM: addressing better understanding margins for hydrogen management possibilities (2)</a:t>
            </a:r>
          </a:p>
        </p:txBody>
      </p:sp>
      <p:sp>
        <p:nvSpPr>
          <p:cNvPr id="89091" name="Rectangle 3"/>
          <p:cNvSpPr>
            <a:spLocks noGrp="1" noChangeArrowheads="1"/>
          </p:cNvSpPr>
          <p:nvPr>
            <p:ph type="body" idx="1"/>
          </p:nvPr>
        </p:nvSpPr>
        <p:spPr>
          <a:xfrm>
            <a:off x="304800" y="1700213"/>
            <a:ext cx="8443913" cy="4686300"/>
          </a:xfrm>
        </p:spPr>
        <p:txBody>
          <a:bodyPr/>
          <a:lstStyle/>
          <a:p>
            <a:r>
              <a:rPr lang="en-GB"/>
              <a:t>Experiments planned at </a:t>
            </a:r>
          </a:p>
          <a:p>
            <a:r>
              <a:rPr lang="en-GB"/>
              <a:t>“small scale” TOSQAN (IRSN, Saclay), </a:t>
            </a:r>
          </a:p>
          <a:p>
            <a:r>
              <a:rPr lang="en-GB"/>
              <a:t>"medium scale" in the MISTRA (CEA, Saclay),</a:t>
            </a:r>
          </a:p>
          <a:p>
            <a:r>
              <a:rPr lang="en-GB"/>
              <a:t>“large scale”in PANDA (PSI, Villigen) and </a:t>
            </a:r>
          </a:p>
          <a:p>
            <a:r>
              <a:rPr lang="en-GB"/>
              <a:t>"nearly prototypical scale" bechmarking experiments in the HYMIX conceptual  facility (only for code benchmarking) </a:t>
            </a:r>
          </a:p>
          <a:p>
            <a:r>
              <a:rPr lang="en-GB"/>
              <a:t>“small scale” SPOT (JSC “Afrikantov OKBM” Nizhny Novgorod).</a:t>
            </a:r>
          </a:p>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GB" sz="2400"/>
              <a:t>Project partners at the time of Project Proposal</a:t>
            </a:r>
            <a:br>
              <a:rPr lang="en-GB" sz="2400"/>
            </a:br>
            <a:endParaRPr lang="en-US" sz="2400"/>
          </a:p>
        </p:txBody>
      </p:sp>
      <p:sp>
        <p:nvSpPr>
          <p:cNvPr id="76803" name="Rectangle 3"/>
          <p:cNvSpPr>
            <a:spLocks noGrp="1" noChangeArrowheads="1"/>
          </p:cNvSpPr>
          <p:nvPr>
            <p:ph type="body" idx="1"/>
          </p:nvPr>
        </p:nvSpPr>
        <p:spPr>
          <a:xfrm>
            <a:off x="304800" y="1268413"/>
            <a:ext cx="8443913" cy="5118100"/>
          </a:xfrm>
        </p:spPr>
        <p:txBody>
          <a:bodyPr/>
          <a:lstStyle/>
          <a:p>
            <a:r>
              <a:rPr lang="en-US" sz="1800"/>
              <a:t> </a:t>
            </a:r>
          </a:p>
        </p:txBody>
      </p:sp>
      <p:sp>
        <p:nvSpPr>
          <p:cNvPr id="76809" name="Text Box 9"/>
          <p:cNvSpPr txBox="1">
            <a:spLocks noChangeArrowheads="1"/>
          </p:cNvSpPr>
          <p:nvPr/>
        </p:nvSpPr>
        <p:spPr bwMode="auto">
          <a:xfrm>
            <a:off x="468313" y="1484313"/>
            <a:ext cx="3024187" cy="3022600"/>
          </a:xfrm>
          <a:prstGeom prst="rect">
            <a:avLst/>
          </a:prstGeom>
          <a:solidFill>
            <a:srgbClr val="FFFFCC"/>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7188" indent="-357188">
              <a:defRPr sz="2400">
                <a:solidFill>
                  <a:schemeClr val="tx1"/>
                </a:solidFill>
                <a:latin typeface="Times" pitchFamily="18" charset="0"/>
                <a:ea typeface="ヒラギノ角ゴ Pro W3" charset="-128"/>
              </a:defRPr>
            </a:lvl1pPr>
            <a:lvl2pPr marL="536575">
              <a:defRPr sz="2400">
                <a:solidFill>
                  <a:schemeClr val="tx1"/>
                </a:solidFill>
                <a:latin typeface="Times" pitchFamily="18" charset="0"/>
                <a:ea typeface="ヒラギノ角ゴ Pro W3" charset="-128"/>
              </a:defRPr>
            </a:lvl2pPr>
            <a:lvl3pPr>
              <a:defRPr sz="2400">
                <a:solidFill>
                  <a:schemeClr val="tx1"/>
                </a:solidFill>
                <a:latin typeface="Times" pitchFamily="18" charset="0"/>
                <a:ea typeface="ヒラギノ角ゴ Pro W3" charset="-128"/>
              </a:defRPr>
            </a:lvl3pPr>
            <a:lvl4pPr>
              <a:defRPr sz="2400">
                <a:solidFill>
                  <a:schemeClr val="tx1"/>
                </a:solidFill>
                <a:latin typeface="Times" pitchFamily="18" charset="0"/>
                <a:ea typeface="ヒラギノ角ゴ Pro W3" charset="-128"/>
              </a:defRPr>
            </a:lvl4pPr>
            <a:lvl5pPr>
              <a:defRPr sz="2400">
                <a:solidFill>
                  <a:schemeClr val="tx1"/>
                </a:solidFill>
                <a:latin typeface="Times" pitchFamily="18" charset="0"/>
                <a:ea typeface="ヒラギノ角ゴ Pro W3" charset="-128"/>
              </a:defRPr>
            </a:lvl5pPr>
            <a:lvl6pPr eaLnBrk="0" fontAlgn="base" hangingPunct="0">
              <a:spcBef>
                <a:spcPct val="0"/>
              </a:spcBef>
              <a:spcAft>
                <a:spcPct val="0"/>
              </a:spcAft>
              <a:defRPr sz="2400">
                <a:solidFill>
                  <a:schemeClr val="tx1"/>
                </a:solidFill>
                <a:latin typeface="Times" pitchFamily="18" charset="0"/>
                <a:ea typeface="ヒラギノ角ゴ Pro W3" charset="-128"/>
              </a:defRPr>
            </a:lvl6pPr>
            <a:lvl7pPr eaLnBrk="0" fontAlgn="base" hangingPunct="0">
              <a:spcBef>
                <a:spcPct val="0"/>
              </a:spcBef>
              <a:spcAft>
                <a:spcPct val="0"/>
              </a:spcAft>
              <a:defRPr sz="2400">
                <a:solidFill>
                  <a:schemeClr val="tx1"/>
                </a:solidFill>
                <a:latin typeface="Times" pitchFamily="18" charset="0"/>
                <a:ea typeface="ヒラギノ角ゴ Pro W3" charset="-128"/>
              </a:defRPr>
            </a:lvl7pPr>
            <a:lvl8pPr eaLnBrk="0" fontAlgn="base" hangingPunct="0">
              <a:spcBef>
                <a:spcPct val="0"/>
              </a:spcBef>
              <a:spcAft>
                <a:spcPct val="0"/>
              </a:spcAft>
              <a:defRPr sz="2400">
                <a:solidFill>
                  <a:schemeClr val="tx1"/>
                </a:solidFill>
                <a:latin typeface="Times" pitchFamily="18" charset="0"/>
                <a:ea typeface="ヒラギノ角ゴ Pro W3" charset="-128"/>
              </a:defRPr>
            </a:lvl8pPr>
            <a:lvl9pPr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de-CH"/>
              <a:t>ERCOSAM</a:t>
            </a:r>
          </a:p>
          <a:p>
            <a:endParaRPr lang="de-CH"/>
          </a:p>
          <a:p>
            <a:pPr>
              <a:buFontTx/>
              <a:buChar char="•"/>
            </a:pPr>
            <a:r>
              <a:rPr lang="de-CH"/>
              <a:t>PSI</a:t>
            </a:r>
          </a:p>
          <a:p>
            <a:pPr>
              <a:buFontTx/>
              <a:buChar char="•"/>
            </a:pPr>
            <a:r>
              <a:rPr lang="de-CH"/>
              <a:t>IRSN</a:t>
            </a:r>
          </a:p>
          <a:p>
            <a:pPr>
              <a:buFontTx/>
              <a:buChar char="•"/>
            </a:pPr>
            <a:r>
              <a:rPr lang="de-CH"/>
              <a:t>CEA</a:t>
            </a:r>
          </a:p>
          <a:p>
            <a:pPr>
              <a:buFontTx/>
              <a:buChar char="•"/>
            </a:pPr>
            <a:r>
              <a:rPr lang="de-CH"/>
              <a:t>NRG</a:t>
            </a:r>
          </a:p>
          <a:p>
            <a:pPr>
              <a:buFontTx/>
              <a:buChar char="•"/>
            </a:pPr>
            <a:r>
              <a:rPr lang="de-CH"/>
              <a:t>KIT</a:t>
            </a:r>
          </a:p>
          <a:p>
            <a:pPr>
              <a:buFontTx/>
              <a:buChar char="•"/>
            </a:pPr>
            <a:r>
              <a:rPr lang="de-CH"/>
              <a:t>AECL</a:t>
            </a:r>
            <a:endParaRPr lang="en-GB"/>
          </a:p>
        </p:txBody>
      </p:sp>
      <p:sp>
        <p:nvSpPr>
          <p:cNvPr id="76810" name="Text Box 10"/>
          <p:cNvSpPr txBox="1">
            <a:spLocks noChangeArrowheads="1"/>
          </p:cNvSpPr>
          <p:nvPr/>
        </p:nvSpPr>
        <p:spPr bwMode="auto">
          <a:xfrm>
            <a:off x="4643438" y="1484313"/>
            <a:ext cx="3024187" cy="2657475"/>
          </a:xfrm>
          <a:prstGeom prst="rect">
            <a:avLst/>
          </a:prstGeom>
          <a:solidFill>
            <a:srgbClr val="FFFFCC"/>
          </a:solidFill>
          <a:ln w="9525">
            <a:solidFill>
              <a:srgbClr val="99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7188" indent="-357188">
              <a:defRPr sz="2400">
                <a:solidFill>
                  <a:schemeClr val="tx1"/>
                </a:solidFill>
                <a:latin typeface="Times" pitchFamily="18" charset="0"/>
                <a:ea typeface="ヒラギノ角ゴ Pro W3" charset="-128"/>
              </a:defRPr>
            </a:lvl1pPr>
            <a:lvl2pPr marL="627063">
              <a:defRPr sz="2400">
                <a:solidFill>
                  <a:schemeClr val="tx1"/>
                </a:solidFill>
                <a:latin typeface="Times" pitchFamily="18" charset="0"/>
                <a:ea typeface="ヒラギノ角ゴ Pro W3" charset="-128"/>
              </a:defRPr>
            </a:lvl2pPr>
            <a:lvl3pPr>
              <a:defRPr sz="2400">
                <a:solidFill>
                  <a:schemeClr val="tx1"/>
                </a:solidFill>
                <a:latin typeface="Times" pitchFamily="18" charset="0"/>
                <a:ea typeface="ヒラギノ角ゴ Pro W3" charset="-128"/>
              </a:defRPr>
            </a:lvl3pPr>
            <a:lvl4pPr>
              <a:defRPr sz="2400">
                <a:solidFill>
                  <a:schemeClr val="tx1"/>
                </a:solidFill>
                <a:latin typeface="Times" pitchFamily="18" charset="0"/>
                <a:ea typeface="ヒラギノ角ゴ Pro W3" charset="-128"/>
              </a:defRPr>
            </a:lvl4pPr>
            <a:lvl5pPr>
              <a:defRPr sz="2400">
                <a:solidFill>
                  <a:schemeClr val="tx1"/>
                </a:solidFill>
                <a:latin typeface="Times" pitchFamily="18" charset="0"/>
                <a:ea typeface="ヒラギノ角ゴ Pro W3" charset="-128"/>
              </a:defRPr>
            </a:lvl5pPr>
            <a:lvl6pPr eaLnBrk="0" fontAlgn="base" hangingPunct="0">
              <a:spcBef>
                <a:spcPct val="0"/>
              </a:spcBef>
              <a:spcAft>
                <a:spcPct val="0"/>
              </a:spcAft>
              <a:defRPr sz="2400">
                <a:solidFill>
                  <a:schemeClr val="tx1"/>
                </a:solidFill>
                <a:latin typeface="Times" pitchFamily="18" charset="0"/>
                <a:ea typeface="ヒラギノ角ゴ Pro W3" charset="-128"/>
              </a:defRPr>
            </a:lvl6pPr>
            <a:lvl7pPr eaLnBrk="0" fontAlgn="base" hangingPunct="0">
              <a:spcBef>
                <a:spcPct val="0"/>
              </a:spcBef>
              <a:spcAft>
                <a:spcPct val="0"/>
              </a:spcAft>
              <a:defRPr sz="2400">
                <a:solidFill>
                  <a:schemeClr val="tx1"/>
                </a:solidFill>
                <a:latin typeface="Times" pitchFamily="18" charset="0"/>
                <a:ea typeface="ヒラギノ角ゴ Pro W3" charset="-128"/>
              </a:defRPr>
            </a:lvl7pPr>
            <a:lvl8pPr eaLnBrk="0" fontAlgn="base" hangingPunct="0">
              <a:spcBef>
                <a:spcPct val="0"/>
              </a:spcBef>
              <a:spcAft>
                <a:spcPct val="0"/>
              </a:spcAft>
              <a:defRPr sz="2400">
                <a:solidFill>
                  <a:schemeClr val="tx1"/>
                </a:solidFill>
                <a:latin typeface="Times" pitchFamily="18" charset="0"/>
                <a:ea typeface="ヒラギノ角ゴ Pro W3" charset="-128"/>
              </a:defRPr>
            </a:lvl8pPr>
            <a:lvl9pPr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de-CH"/>
              <a:t>SAMARA</a:t>
            </a:r>
          </a:p>
          <a:p>
            <a:endParaRPr lang="de-CH"/>
          </a:p>
          <a:p>
            <a:pPr>
              <a:buFontTx/>
              <a:buChar char="•"/>
            </a:pPr>
            <a:r>
              <a:rPr lang="de-CH"/>
              <a:t>IBRAE</a:t>
            </a:r>
            <a:endParaRPr lang="en-GB"/>
          </a:p>
          <a:p>
            <a:pPr>
              <a:buFontTx/>
              <a:buChar char="•"/>
            </a:pPr>
            <a:r>
              <a:rPr lang="en-GB"/>
              <a:t>IPPE </a:t>
            </a:r>
          </a:p>
          <a:p>
            <a:endParaRPr lang="de-CH"/>
          </a:p>
          <a:p>
            <a:endParaRPr lang="de-CH"/>
          </a:p>
          <a:p>
            <a:endParaRPr lang="en-GB"/>
          </a:p>
        </p:txBody>
      </p:sp>
      <p:sp>
        <p:nvSpPr>
          <p:cNvPr id="76811" name="Text Box 11"/>
          <p:cNvSpPr txBox="1">
            <a:spLocks noChangeArrowheads="1"/>
          </p:cNvSpPr>
          <p:nvPr/>
        </p:nvSpPr>
        <p:spPr bwMode="auto">
          <a:xfrm>
            <a:off x="2051050" y="2997200"/>
            <a:ext cx="1655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Consortium Agreement</a:t>
            </a:r>
          </a:p>
        </p:txBody>
      </p:sp>
      <p:sp>
        <p:nvSpPr>
          <p:cNvPr id="76812" name="AutoShape 12"/>
          <p:cNvSpPr>
            <a:spLocks/>
          </p:cNvSpPr>
          <p:nvPr/>
        </p:nvSpPr>
        <p:spPr bwMode="auto">
          <a:xfrm>
            <a:off x="1835150" y="2349500"/>
            <a:ext cx="215900" cy="2087563"/>
          </a:xfrm>
          <a:prstGeom prst="rightBrace">
            <a:avLst>
              <a:gd name="adj1" fmla="val 8057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813" name="AutoShape 13"/>
          <p:cNvSpPr>
            <a:spLocks/>
          </p:cNvSpPr>
          <p:nvPr/>
        </p:nvSpPr>
        <p:spPr bwMode="auto">
          <a:xfrm rot="5400000" flipV="1">
            <a:off x="4031457" y="3536156"/>
            <a:ext cx="215900" cy="2592387"/>
          </a:xfrm>
          <a:prstGeom prst="rightBrace">
            <a:avLst>
              <a:gd name="adj1" fmla="val 10006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814" name="Text Box 14"/>
          <p:cNvSpPr txBox="1">
            <a:spLocks noChangeArrowheads="1"/>
          </p:cNvSpPr>
          <p:nvPr/>
        </p:nvSpPr>
        <p:spPr bwMode="auto">
          <a:xfrm>
            <a:off x="2579688" y="5084763"/>
            <a:ext cx="30972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Coordination Agreement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GB" sz="2400"/>
              <a:t>Current Project partners </a:t>
            </a:r>
            <a:br>
              <a:rPr lang="en-GB" sz="2400"/>
            </a:br>
            <a:endParaRPr lang="en-US" sz="2400"/>
          </a:p>
        </p:txBody>
      </p:sp>
      <p:sp>
        <p:nvSpPr>
          <p:cNvPr id="100355" name="Rectangle 3"/>
          <p:cNvSpPr>
            <a:spLocks noGrp="1" noChangeArrowheads="1"/>
          </p:cNvSpPr>
          <p:nvPr>
            <p:ph type="body" idx="1"/>
          </p:nvPr>
        </p:nvSpPr>
        <p:spPr>
          <a:xfrm>
            <a:off x="0" y="1412875"/>
            <a:ext cx="8443913" cy="5118100"/>
          </a:xfrm>
        </p:spPr>
        <p:txBody>
          <a:bodyPr/>
          <a:lstStyle/>
          <a:p>
            <a:r>
              <a:rPr lang="en-US" sz="1800"/>
              <a:t> </a:t>
            </a:r>
          </a:p>
        </p:txBody>
      </p:sp>
      <p:sp>
        <p:nvSpPr>
          <p:cNvPr id="100356" name="Text Box 4"/>
          <p:cNvSpPr txBox="1">
            <a:spLocks noChangeArrowheads="1"/>
          </p:cNvSpPr>
          <p:nvPr/>
        </p:nvSpPr>
        <p:spPr bwMode="auto">
          <a:xfrm>
            <a:off x="468313" y="1484313"/>
            <a:ext cx="3455987" cy="3752850"/>
          </a:xfrm>
          <a:prstGeom prst="rect">
            <a:avLst/>
          </a:prstGeom>
          <a:solidFill>
            <a:srgbClr val="FFFFCC"/>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7188" indent="-357188">
              <a:defRPr sz="2400">
                <a:solidFill>
                  <a:schemeClr val="tx1"/>
                </a:solidFill>
                <a:latin typeface="Times" pitchFamily="18" charset="0"/>
                <a:ea typeface="ヒラギノ角ゴ Pro W3" charset="-128"/>
              </a:defRPr>
            </a:lvl1pPr>
            <a:lvl2pPr marL="536575">
              <a:defRPr sz="2400">
                <a:solidFill>
                  <a:schemeClr val="tx1"/>
                </a:solidFill>
                <a:latin typeface="Times" pitchFamily="18" charset="0"/>
                <a:ea typeface="ヒラギノ角ゴ Pro W3" charset="-128"/>
              </a:defRPr>
            </a:lvl2pPr>
            <a:lvl3pPr>
              <a:defRPr sz="2400">
                <a:solidFill>
                  <a:schemeClr val="tx1"/>
                </a:solidFill>
                <a:latin typeface="Times" pitchFamily="18" charset="0"/>
                <a:ea typeface="ヒラギノ角ゴ Pro W3" charset="-128"/>
              </a:defRPr>
            </a:lvl3pPr>
            <a:lvl4pPr>
              <a:defRPr sz="2400">
                <a:solidFill>
                  <a:schemeClr val="tx1"/>
                </a:solidFill>
                <a:latin typeface="Times" pitchFamily="18" charset="0"/>
                <a:ea typeface="ヒラギノ角ゴ Pro W3" charset="-128"/>
              </a:defRPr>
            </a:lvl4pPr>
            <a:lvl5pPr>
              <a:defRPr sz="2400">
                <a:solidFill>
                  <a:schemeClr val="tx1"/>
                </a:solidFill>
                <a:latin typeface="Times" pitchFamily="18" charset="0"/>
                <a:ea typeface="ヒラギノ角ゴ Pro W3" charset="-128"/>
              </a:defRPr>
            </a:lvl5pPr>
            <a:lvl6pPr eaLnBrk="0" fontAlgn="base" hangingPunct="0">
              <a:spcBef>
                <a:spcPct val="0"/>
              </a:spcBef>
              <a:spcAft>
                <a:spcPct val="0"/>
              </a:spcAft>
              <a:defRPr sz="2400">
                <a:solidFill>
                  <a:schemeClr val="tx1"/>
                </a:solidFill>
                <a:latin typeface="Times" pitchFamily="18" charset="0"/>
                <a:ea typeface="ヒラギノ角ゴ Pro W3" charset="-128"/>
              </a:defRPr>
            </a:lvl6pPr>
            <a:lvl7pPr eaLnBrk="0" fontAlgn="base" hangingPunct="0">
              <a:spcBef>
                <a:spcPct val="0"/>
              </a:spcBef>
              <a:spcAft>
                <a:spcPct val="0"/>
              </a:spcAft>
              <a:defRPr sz="2400">
                <a:solidFill>
                  <a:schemeClr val="tx1"/>
                </a:solidFill>
                <a:latin typeface="Times" pitchFamily="18" charset="0"/>
                <a:ea typeface="ヒラギノ角ゴ Pro W3" charset="-128"/>
              </a:defRPr>
            </a:lvl7pPr>
            <a:lvl8pPr eaLnBrk="0" fontAlgn="base" hangingPunct="0">
              <a:spcBef>
                <a:spcPct val="0"/>
              </a:spcBef>
              <a:spcAft>
                <a:spcPct val="0"/>
              </a:spcAft>
              <a:defRPr sz="2400">
                <a:solidFill>
                  <a:schemeClr val="tx1"/>
                </a:solidFill>
                <a:latin typeface="Times" pitchFamily="18" charset="0"/>
                <a:ea typeface="ヒラギノ角ゴ Pro W3" charset="-128"/>
              </a:defRPr>
            </a:lvl8pPr>
            <a:lvl9pPr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de-CH"/>
              <a:t>ERCOSAM</a:t>
            </a:r>
          </a:p>
          <a:p>
            <a:endParaRPr lang="de-CH"/>
          </a:p>
          <a:p>
            <a:pPr>
              <a:buFontTx/>
              <a:buChar char="•"/>
            </a:pPr>
            <a:r>
              <a:rPr lang="de-CH"/>
              <a:t>PSI</a:t>
            </a:r>
          </a:p>
          <a:p>
            <a:pPr>
              <a:buFontTx/>
              <a:buChar char="•"/>
            </a:pPr>
            <a:r>
              <a:rPr lang="de-CH"/>
              <a:t>IRSN</a:t>
            </a:r>
          </a:p>
          <a:p>
            <a:pPr>
              <a:buFontTx/>
              <a:buChar char="•"/>
            </a:pPr>
            <a:r>
              <a:rPr lang="de-CH"/>
              <a:t>CEA</a:t>
            </a:r>
          </a:p>
          <a:p>
            <a:pPr>
              <a:buFontTx/>
              <a:buChar char="•"/>
            </a:pPr>
            <a:r>
              <a:rPr lang="de-CH"/>
              <a:t>NRG</a:t>
            </a:r>
          </a:p>
          <a:p>
            <a:pPr>
              <a:buFontTx/>
              <a:buChar char="•"/>
            </a:pPr>
            <a:r>
              <a:rPr lang="de-CH"/>
              <a:t>KIT</a:t>
            </a:r>
          </a:p>
          <a:p>
            <a:pPr>
              <a:buFontTx/>
              <a:buChar char="•"/>
            </a:pPr>
            <a:r>
              <a:rPr lang="de-CH"/>
              <a:t>AECL</a:t>
            </a:r>
          </a:p>
          <a:p>
            <a:pPr>
              <a:buFontTx/>
              <a:buChar char="•"/>
            </a:pPr>
            <a:r>
              <a:rPr lang="de-CH"/>
              <a:t>JUELICH</a:t>
            </a:r>
          </a:p>
          <a:p>
            <a:pPr>
              <a:buFontTx/>
              <a:buChar char="•"/>
            </a:pPr>
            <a:r>
              <a:rPr lang="de-CH"/>
              <a:t>NRC</a:t>
            </a:r>
            <a:endParaRPr lang="en-GB"/>
          </a:p>
        </p:txBody>
      </p:sp>
      <p:sp>
        <p:nvSpPr>
          <p:cNvPr id="100357" name="Text Box 5"/>
          <p:cNvSpPr txBox="1">
            <a:spLocks noChangeArrowheads="1"/>
          </p:cNvSpPr>
          <p:nvPr/>
        </p:nvSpPr>
        <p:spPr bwMode="auto">
          <a:xfrm>
            <a:off x="4643438" y="1484313"/>
            <a:ext cx="3816350" cy="3022600"/>
          </a:xfrm>
          <a:prstGeom prst="rect">
            <a:avLst/>
          </a:prstGeom>
          <a:solidFill>
            <a:srgbClr val="FFFFCC"/>
          </a:solidFill>
          <a:ln w="9525">
            <a:solidFill>
              <a:srgbClr val="99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7188" indent="-357188">
              <a:defRPr sz="2400">
                <a:solidFill>
                  <a:schemeClr val="tx1"/>
                </a:solidFill>
                <a:latin typeface="Times" pitchFamily="18" charset="0"/>
                <a:ea typeface="ヒラギノ角ゴ Pro W3" charset="-128"/>
              </a:defRPr>
            </a:lvl1pPr>
            <a:lvl2pPr marL="627063">
              <a:defRPr sz="2400">
                <a:solidFill>
                  <a:schemeClr val="tx1"/>
                </a:solidFill>
                <a:latin typeface="Times" pitchFamily="18" charset="0"/>
                <a:ea typeface="ヒラギノ角ゴ Pro W3" charset="-128"/>
              </a:defRPr>
            </a:lvl2pPr>
            <a:lvl3pPr>
              <a:defRPr sz="2400">
                <a:solidFill>
                  <a:schemeClr val="tx1"/>
                </a:solidFill>
                <a:latin typeface="Times" pitchFamily="18" charset="0"/>
                <a:ea typeface="ヒラギノ角ゴ Pro W3" charset="-128"/>
              </a:defRPr>
            </a:lvl3pPr>
            <a:lvl4pPr>
              <a:defRPr sz="2400">
                <a:solidFill>
                  <a:schemeClr val="tx1"/>
                </a:solidFill>
                <a:latin typeface="Times" pitchFamily="18" charset="0"/>
                <a:ea typeface="ヒラギノ角ゴ Pro W3" charset="-128"/>
              </a:defRPr>
            </a:lvl4pPr>
            <a:lvl5pPr>
              <a:defRPr sz="2400">
                <a:solidFill>
                  <a:schemeClr val="tx1"/>
                </a:solidFill>
                <a:latin typeface="Times" pitchFamily="18" charset="0"/>
                <a:ea typeface="ヒラギノ角ゴ Pro W3" charset="-128"/>
              </a:defRPr>
            </a:lvl5pPr>
            <a:lvl6pPr eaLnBrk="0" fontAlgn="base" hangingPunct="0">
              <a:spcBef>
                <a:spcPct val="0"/>
              </a:spcBef>
              <a:spcAft>
                <a:spcPct val="0"/>
              </a:spcAft>
              <a:defRPr sz="2400">
                <a:solidFill>
                  <a:schemeClr val="tx1"/>
                </a:solidFill>
                <a:latin typeface="Times" pitchFamily="18" charset="0"/>
                <a:ea typeface="ヒラギノ角ゴ Pro W3" charset="-128"/>
              </a:defRPr>
            </a:lvl6pPr>
            <a:lvl7pPr eaLnBrk="0" fontAlgn="base" hangingPunct="0">
              <a:spcBef>
                <a:spcPct val="0"/>
              </a:spcBef>
              <a:spcAft>
                <a:spcPct val="0"/>
              </a:spcAft>
              <a:defRPr sz="2400">
                <a:solidFill>
                  <a:schemeClr val="tx1"/>
                </a:solidFill>
                <a:latin typeface="Times" pitchFamily="18" charset="0"/>
                <a:ea typeface="ヒラギノ角ゴ Pro W3" charset="-128"/>
              </a:defRPr>
            </a:lvl7pPr>
            <a:lvl8pPr eaLnBrk="0" fontAlgn="base" hangingPunct="0">
              <a:spcBef>
                <a:spcPct val="0"/>
              </a:spcBef>
              <a:spcAft>
                <a:spcPct val="0"/>
              </a:spcAft>
              <a:defRPr sz="2400">
                <a:solidFill>
                  <a:schemeClr val="tx1"/>
                </a:solidFill>
                <a:latin typeface="Times" pitchFamily="18" charset="0"/>
                <a:ea typeface="ヒラギノ角ゴ Pro W3" charset="-128"/>
              </a:defRPr>
            </a:lvl8pPr>
            <a:lvl9pPr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de-CH"/>
              <a:t>SAMARA</a:t>
            </a:r>
          </a:p>
          <a:p>
            <a:endParaRPr lang="de-CH"/>
          </a:p>
          <a:p>
            <a:pPr>
              <a:buFontTx/>
              <a:buChar char="•"/>
            </a:pPr>
            <a:r>
              <a:rPr lang="de-CH"/>
              <a:t>IBRAE</a:t>
            </a:r>
            <a:endParaRPr lang="en-GB"/>
          </a:p>
          <a:p>
            <a:pPr>
              <a:buFontTx/>
              <a:buChar char="•"/>
            </a:pPr>
            <a:r>
              <a:rPr lang="en-GB"/>
              <a:t>IPPE</a:t>
            </a:r>
          </a:p>
          <a:p>
            <a:pPr>
              <a:buFontTx/>
              <a:buChar char="•"/>
            </a:pPr>
            <a:r>
              <a:rPr lang="en-GB"/>
              <a:t>JSC “Afrikantov OKBM” </a:t>
            </a:r>
          </a:p>
          <a:p>
            <a:endParaRPr lang="de-CH"/>
          </a:p>
          <a:p>
            <a:endParaRPr lang="de-CH"/>
          </a:p>
          <a:p>
            <a:endParaRPr lang="en-GB"/>
          </a:p>
        </p:txBody>
      </p:sp>
      <p:sp>
        <p:nvSpPr>
          <p:cNvPr id="100358" name="Text Box 6"/>
          <p:cNvSpPr txBox="1">
            <a:spLocks noChangeArrowheads="1"/>
          </p:cNvSpPr>
          <p:nvPr/>
        </p:nvSpPr>
        <p:spPr bwMode="auto">
          <a:xfrm>
            <a:off x="2484438" y="3092450"/>
            <a:ext cx="1655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Consortium Agreement</a:t>
            </a:r>
          </a:p>
        </p:txBody>
      </p:sp>
      <p:sp>
        <p:nvSpPr>
          <p:cNvPr id="100359" name="AutoShape 7"/>
          <p:cNvSpPr>
            <a:spLocks/>
          </p:cNvSpPr>
          <p:nvPr/>
        </p:nvSpPr>
        <p:spPr bwMode="auto">
          <a:xfrm>
            <a:off x="2243138" y="2349500"/>
            <a:ext cx="215900" cy="2735263"/>
          </a:xfrm>
          <a:prstGeom prst="rightBrace">
            <a:avLst>
              <a:gd name="adj1" fmla="val 10557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0360" name="AutoShape 8"/>
          <p:cNvSpPr>
            <a:spLocks/>
          </p:cNvSpPr>
          <p:nvPr/>
        </p:nvSpPr>
        <p:spPr bwMode="auto">
          <a:xfrm rot="5400000" flipV="1">
            <a:off x="4175919" y="3320256"/>
            <a:ext cx="215900" cy="2592388"/>
          </a:xfrm>
          <a:prstGeom prst="rightBrace">
            <a:avLst>
              <a:gd name="adj1" fmla="val 100061"/>
              <a:gd name="adj2" fmla="val 49968"/>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0361" name="Text Box 9"/>
          <p:cNvSpPr txBox="1">
            <a:spLocks noChangeArrowheads="1"/>
          </p:cNvSpPr>
          <p:nvPr/>
        </p:nvSpPr>
        <p:spPr bwMode="auto">
          <a:xfrm>
            <a:off x="2700338" y="4797425"/>
            <a:ext cx="30972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Coordination Agreement</a:t>
            </a:r>
          </a:p>
        </p:txBody>
      </p:sp>
      <p:sp>
        <p:nvSpPr>
          <p:cNvPr id="100364" name="Text Box 12"/>
          <p:cNvSpPr txBox="1">
            <a:spLocks noChangeArrowheads="1"/>
          </p:cNvSpPr>
          <p:nvPr/>
        </p:nvSpPr>
        <p:spPr bwMode="auto">
          <a:xfrm>
            <a:off x="1619250" y="5373688"/>
            <a:ext cx="40989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79388" indent="-179388">
              <a:defRPr sz="2400">
                <a:solidFill>
                  <a:schemeClr val="tx1"/>
                </a:solidFill>
                <a:latin typeface="Times" pitchFamily="18" charset="0"/>
                <a:ea typeface="ヒラギノ角ゴ Pro W3" charset="-128"/>
              </a:defRPr>
            </a:lvl1pPr>
            <a:lvl2pPr>
              <a:defRPr sz="2400">
                <a:solidFill>
                  <a:schemeClr val="tx1"/>
                </a:solidFill>
                <a:latin typeface="Times" pitchFamily="18" charset="0"/>
                <a:ea typeface="ヒラギノ角ゴ Pro W3" charset="-128"/>
              </a:defRPr>
            </a:lvl2pPr>
            <a:lvl3pPr>
              <a:defRPr sz="2400">
                <a:solidFill>
                  <a:schemeClr val="tx1"/>
                </a:solidFill>
                <a:latin typeface="Times" pitchFamily="18" charset="0"/>
                <a:ea typeface="ヒラギノ角ゴ Pro W3" charset="-128"/>
              </a:defRPr>
            </a:lvl3pPr>
            <a:lvl4pPr>
              <a:defRPr sz="2400">
                <a:solidFill>
                  <a:schemeClr val="tx1"/>
                </a:solidFill>
                <a:latin typeface="Times" pitchFamily="18" charset="0"/>
                <a:ea typeface="ヒラギノ角ゴ Pro W3" charset="-128"/>
              </a:defRPr>
            </a:lvl4pPr>
            <a:lvl5pPr>
              <a:defRPr sz="2400">
                <a:solidFill>
                  <a:schemeClr val="tx1"/>
                </a:solidFill>
                <a:latin typeface="Times" pitchFamily="18" charset="0"/>
                <a:ea typeface="ヒラギノ角ゴ Pro W3" charset="-128"/>
              </a:defRPr>
            </a:lvl5pPr>
            <a:lvl6pPr eaLnBrk="0" fontAlgn="base" hangingPunct="0">
              <a:spcBef>
                <a:spcPct val="0"/>
              </a:spcBef>
              <a:spcAft>
                <a:spcPct val="0"/>
              </a:spcAft>
              <a:defRPr sz="2400">
                <a:solidFill>
                  <a:schemeClr val="tx1"/>
                </a:solidFill>
                <a:latin typeface="Times" pitchFamily="18" charset="0"/>
                <a:ea typeface="ヒラギノ角ゴ Pro W3" charset="-128"/>
              </a:defRPr>
            </a:lvl6pPr>
            <a:lvl7pPr eaLnBrk="0" fontAlgn="base" hangingPunct="0">
              <a:spcBef>
                <a:spcPct val="0"/>
              </a:spcBef>
              <a:spcAft>
                <a:spcPct val="0"/>
              </a:spcAft>
              <a:defRPr sz="2400">
                <a:solidFill>
                  <a:schemeClr val="tx1"/>
                </a:solidFill>
                <a:latin typeface="Times" pitchFamily="18" charset="0"/>
                <a:ea typeface="ヒラギノ角ゴ Pro W3" charset="-128"/>
              </a:defRPr>
            </a:lvl7pPr>
            <a:lvl8pPr eaLnBrk="0" fontAlgn="base" hangingPunct="0">
              <a:spcBef>
                <a:spcPct val="0"/>
              </a:spcBef>
              <a:spcAft>
                <a:spcPct val="0"/>
              </a:spcAft>
              <a:defRPr sz="2400">
                <a:solidFill>
                  <a:schemeClr val="tx1"/>
                </a:solidFill>
                <a:latin typeface="Times" pitchFamily="18" charset="0"/>
                <a:ea typeface="ヒラギノ角ゴ Pro W3" charset="-128"/>
              </a:defRPr>
            </a:lvl8pPr>
            <a:lvl9pPr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de-CH" sz="1600"/>
              <a:t>Paper work is underway for the participation of:</a:t>
            </a:r>
          </a:p>
          <a:p>
            <a:pPr>
              <a:buFontTx/>
              <a:buChar char="-"/>
            </a:pPr>
            <a:r>
              <a:rPr lang="de-CH" sz="1600"/>
              <a:t>JUELICH</a:t>
            </a:r>
          </a:p>
          <a:p>
            <a:pPr>
              <a:buFontTx/>
              <a:buChar char="-"/>
            </a:pPr>
            <a:r>
              <a:rPr lang="de-CH" sz="1600"/>
              <a:t>JSC „Afrikantov OKBM“</a:t>
            </a:r>
          </a:p>
          <a:p>
            <a:pPr>
              <a:buFontTx/>
              <a:buChar char="-"/>
            </a:pPr>
            <a:r>
              <a:rPr lang="de-CH" sz="1600"/>
              <a:t>NRC</a:t>
            </a:r>
            <a:endParaRPr lang="en-US" sz="160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de-CH"/>
              <a:t>Current Status</a:t>
            </a:r>
            <a:endParaRPr lang="en-US"/>
          </a:p>
        </p:txBody>
      </p:sp>
      <p:sp>
        <p:nvSpPr>
          <p:cNvPr id="98307" name="Rectangle 3"/>
          <p:cNvSpPr>
            <a:spLocks noGrp="1" noChangeArrowheads="1"/>
          </p:cNvSpPr>
          <p:nvPr>
            <p:ph type="body" idx="1"/>
          </p:nvPr>
        </p:nvSpPr>
        <p:spPr/>
        <p:txBody>
          <a:bodyPr/>
          <a:lstStyle/>
          <a:p>
            <a:pPr marL="177800" indent="-177800">
              <a:buFont typeface="Wingdings" pitchFamily="2" charset="2"/>
              <a:buChar char="Ø"/>
            </a:pPr>
            <a:r>
              <a:rPr lang="de-CH"/>
              <a:t>IRSN prepared a ‚scaling study‘ which</a:t>
            </a:r>
          </a:p>
          <a:p>
            <a:pPr marL="547688" lvl="1">
              <a:buFontTx/>
              <a:buChar char="-"/>
            </a:pPr>
            <a:r>
              <a:rPr lang="de-CH"/>
              <a:t>Considers plant studies provided by IRSN, PSI and IBRAE about the steam and H2 loads to certain PWR designs</a:t>
            </a:r>
          </a:p>
          <a:p>
            <a:pPr marL="547688" lvl="1">
              <a:buFontTx/>
              <a:buChar char="-"/>
            </a:pPr>
            <a:r>
              <a:rPr lang="de-CH"/>
              <a:t>Transposing the information to a generic 1000 MWth plant containment size, which is also determined</a:t>
            </a:r>
          </a:p>
          <a:p>
            <a:pPr marL="547688" lvl="1">
              <a:buFontTx/>
              <a:buChar char="-"/>
            </a:pPr>
            <a:r>
              <a:rPr lang="de-CH"/>
              <a:t>Conducted study to determine H2 distribution for a several conditions for the ‚reference size‘</a:t>
            </a:r>
          </a:p>
          <a:p>
            <a:pPr marL="177800" indent="-177800">
              <a:buFont typeface="Wingdings" pitchFamily="2" charset="2"/>
              <a:buChar char="Ø"/>
            </a:pPr>
            <a:r>
              <a:rPr lang="de-CH"/>
              <a:t>IRSN (WP1) prepared the ranges of initial and boundary conditions of the tests to be conducted in TOSQAN, MISTRA, PANDA facilities, which are under discussion</a:t>
            </a:r>
          </a:p>
          <a:p>
            <a:pPr marL="177800" indent="-177800">
              <a:buFont typeface="Wingdings" pitchFamily="2" charset="2"/>
              <a:buChar char="Ø"/>
            </a:pPr>
            <a:r>
              <a:rPr lang="de-CH"/>
              <a:t>PSI (WP2) coordinates planning analysis for the first tests to be conducted</a:t>
            </a:r>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de-CH"/>
              <a:t>Current Status</a:t>
            </a:r>
            <a:endParaRPr lang="en-US"/>
          </a:p>
        </p:txBody>
      </p:sp>
      <p:sp>
        <p:nvSpPr>
          <p:cNvPr id="99331" name="Rectangle 3"/>
          <p:cNvSpPr>
            <a:spLocks noGrp="1" noChangeArrowheads="1"/>
          </p:cNvSpPr>
          <p:nvPr>
            <p:ph type="body" idx="1"/>
          </p:nvPr>
        </p:nvSpPr>
        <p:spPr/>
        <p:txBody>
          <a:bodyPr/>
          <a:lstStyle/>
          <a:p>
            <a:pPr marL="177800" indent="-177800">
              <a:buFont typeface="Wingdings" pitchFamily="2" charset="2"/>
              <a:buChar char="Ø"/>
            </a:pPr>
            <a:r>
              <a:rPr lang="de-CH"/>
              <a:t> Three Management team (MT) meetings held</a:t>
            </a:r>
          </a:p>
          <a:p>
            <a:pPr marL="177800" indent="-177800">
              <a:buFont typeface="Wingdings" pitchFamily="2" charset="2"/>
              <a:buChar char="Ø"/>
            </a:pPr>
            <a:r>
              <a:rPr lang="de-CH"/>
              <a:t>Two Project meetings (PM) held</a:t>
            </a:r>
          </a:p>
          <a:p>
            <a:pPr marL="177800" indent="-177800">
              <a:buFont typeface="Wingdings" pitchFamily="2" charset="2"/>
              <a:buChar char="Ø"/>
            </a:pPr>
            <a:r>
              <a:rPr lang="de-CH"/>
              <a:t>4</a:t>
            </a:r>
            <a:r>
              <a:rPr lang="de-CH" baseline="30000"/>
              <a:t>th</a:t>
            </a:r>
            <a:r>
              <a:rPr lang="de-CH"/>
              <a:t> MT and 3</a:t>
            </a:r>
            <a:r>
              <a:rPr lang="de-CH" baseline="30000"/>
              <a:t>rd</a:t>
            </a:r>
            <a:r>
              <a:rPr lang="de-CH"/>
              <a:t> PM to be held on 3-5 Oct. 2011 in Toronto</a:t>
            </a:r>
          </a:p>
          <a:p>
            <a:pPr marL="177800" indent="-177800">
              <a:buFont typeface="Wingdings" pitchFamily="2" charset="2"/>
              <a:buChar char="Ø"/>
            </a:pPr>
            <a:r>
              <a:rPr lang="de-CH"/>
              <a:t>1</a:t>
            </a:r>
            <a:r>
              <a:rPr lang="de-CH" baseline="30000"/>
              <a:t>st</a:t>
            </a:r>
            <a:r>
              <a:rPr lang="de-CH"/>
              <a:t> MB of ERCOSAM and Project Steering Committe Meeting of ERCOSA-SAMARA held on 30. May 2011</a:t>
            </a:r>
          </a:p>
          <a:p>
            <a:pPr marL="177800" indent="-177800">
              <a:buFont typeface="Wingdings" pitchFamily="2" charset="2"/>
              <a:buChar char="Ø"/>
            </a:pPr>
            <a:r>
              <a:rPr lang="de-CH"/>
              <a:t>1</a:t>
            </a:r>
            <a:r>
              <a:rPr lang="de-CH" baseline="30000"/>
              <a:t>st</a:t>
            </a:r>
            <a:r>
              <a:rPr lang="de-CH"/>
              <a:t> Periodic Report and Form C‘s for 2010-2011 submitted to EC</a:t>
            </a:r>
          </a:p>
          <a:p>
            <a:pPr marL="177800" indent="-177800">
              <a:buFont typeface="Wingdings" pitchFamily="2" charset="2"/>
              <a:buChar char="Ø"/>
            </a:pPr>
            <a:r>
              <a:rPr lang="de-CH"/>
              <a:t>Planned is to conduct the 1. PANDA test late this year</a:t>
            </a:r>
          </a:p>
          <a:p>
            <a:pPr marL="177800" indent="-177800">
              <a:buFont typeface="Wingdings" pitchFamily="2" charset="2"/>
              <a:buChar char="Ø"/>
            </a:pPr>
            <a:r>
              <a:rPr lang="de-CH"/>
              <a:t>Web base information/document/data exchange fully functional und under continuous update</a:t>
            </a:r>
            <a:endParaRPr lang="en-US"/>
          </a:p>
        </p:txBody>
      </p:sp>
    </p:spTree>
  </p:cSld>
  <p:clrMapOvr>
    <a:masterClrMapping/>
  </p:clrMapOvr>
  <p:transition/>
</p:sld>
</file>

<file path=ppt/theme/theme1.xml><?xml version="1.0" encoding="utf-8"?>
<a:theme xmlns:a="http://schemas.openxmlformats.org/drawingml/2006/main" name="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Design">
  <a:themeElements>
    <a:clrScheme name="Office-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Office-Design">
      <a:majorFont>
        <a:latin typeface=""/>
        <a:ea typeface="ヒラギノ角ゴ Pro W3"/>
        <a:cs typeface="ヒラギノ角ゴ Pro W3"/>
      </a:majorFont>
      <a:minorFont>
        <a:latin typefac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chemeClr val="tx1"/>
            </a:solidFill>
            <a:effectLst/>
            <a:latin typeface="Times" charset="0"/>
          </a:defRPr>
        </a:defPPr>
      </a:lstStyle>
    </a:lnDef>
  </a:objectDefaults>
  <a:extraClrSchemeLst>
    <a:extraClrScheme>
      <a:clrScheme name="Office-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3793</TotalTime>
  <Words>631</Words>
  <Application>Microsoft Office PowerPoint</Application>
  <PresentationFormat>Bildschirmpräsentation (4:3)</PresentationFormat>
  <Paragraphs>89</Paragraphs>
  <Slides>12</Slides>
  <Notes>1</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12</vt:i4>
      </vt:variant>
    </vt:vector>
  </HeadingPairs>
  <TitlesOfParts>
    <vt:vector size="21" baseType="lpstr">
      <vt:lpstr>Times</vt:lpstr>
      <vt:lpstr>ヒラギノ角ゴ Pro W3</vt:lpstr>
      <vt:lpstr>Arial</vt:lpstr>
      <vt:lpstr>Arial Narrow</vt:lpstr>
      <vt:lpstr>Lucida Grande</vt:lpstr>
      <vt:lpstr>ＭＳ Ｐゴシック</vt:lpstr>
      <vt:lpstr>Wingdings</vt:lpstr>
      <vt:lpstr>template</vt:lpstr>
      <vt:lpstr>2_Office-Design</vt:lpstr>
      <vt:lpstr>S. Guentay</vt:lpstr>
      <vt:lpstr>Outline</vt:lpstr>
      <vt:lpstr>Containment hydrogen issue</vt:lpstr>
      <vt:lpstr>ERCOSAM: addressing better understanding margins for hydrogen management possibilities (1)</vt:lpstr>
      <vt:lpstr>ERCOSAM: addressing better understanding margins for hydrogen management possibilities (2)</vt:lpstr>
      <vt:lpstr>Project partners at the time of Project Proposal </vt:lpstr>
      <vt:lpstr>Current Project partners  </vt:lpstr>
      <vt:lpstr>Current Status</vt:lpstr>
      <vt:lpstr>Current Status</vt:lpstr>
      <vt:lpstr>Web site: http://ercosam.web.psi.ch</vt:lpstr>
      <vt:lpstr>Web site: http://ercosam.web.psi.ch</vt:lpstr>
      <vt:lpstr>  </vt:lpstr>
    </vt:vector>
  </TitlesOfParts>
  <Company>Paul Scherrer 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Personalrekrutierung: Kandidaten werden bezüglich verschiedener Faktoren auf ihre Eignung untersucht</dc:title>
  <dc:creator>Mac04</dc:creator>
  <cp:lastModifiedBy>Peters, Ursula</cp:lastModifiedBy>
  <cp:revision>500</cp:revision>
  <cp:lastPrinted>2004-07-12T09:37:01Z</cp:lastPrinted>
  <dcterms:created xsi:type="dcterms:W3CDTF">2009-11-10T13:31:36Z</dcterms:created>
  <dcterms:modified xsi:type="dcterms:W3CDTF">2012-10-15T10:34:17Z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Containment thermal-hydraulics of current and future LWRs for severe accident management. ERCOSAM  in Coopeartion with SAMARA.</vt:lpwstr>
  </property>
</Properties>
</file>