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379" r:id="rId3"/>
  </p:sldIdLst>
  <p:sldSz cx="9144000" cy="6858000" type="screen4x3"/>
  <p:notesSz cx="7045325" cy="9345613"/>
  <p:custDataLst>
    <p:tags r:id="rId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CC66"/>
    <a:srgbClr val="FF6600"/>
    <a:srgbClr val="FF9933"/>
    <a:srgbClr val="800000"/>
    <a:srgbClr val="663300"/>
    <a:srgbClr val="CC6600"/>
    <a:srgbClr val="847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4" autoAdjust="0"/>
    <p:restoredTop sz="99283" autoAdjust="0"/>
  </p:normalViewPr>
  <p:slideViewPr>
    <p:cSldViewPr snapToGrid="0">
      <p:cViewPr>
        <p:scale>
          <a:sx n="96" d="100"/>
          <a:sy n="96" d="100"/>
        </p:scale>
        <p:origin x="-1282" y="-10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40" y="-108"/>
      </p:cViewPr>
      <p:guideLst>
        <p:guide orient="horz" pos="2945"/>
        <p:guide pos="22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1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150" y="0"/>
            <a:ext cx="3051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8413"/>
            <a:ext cx="30511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2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81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89038" y="703263"/>
            <a:ext cx="4667250" cy="35004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6438" y="4438650"/>
            <a:ext cx="5632450" cy="4203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3" tIns="45811" rIns="91623" bIns="45811"/>
          <a:lstStyle/>
          <a:p>
            <a:endParaRPr lang="ru-RU" smtClean="0">
              <a:latin typeface="Times New Roman CYR" charset="-5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88690-3ECE-4F95-9047-3E9D3B2A57D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833666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133E-28DA-4485-B68C-676186ED15F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96980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A1FA-41E1-4A87-AFD1-D865DC5C395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53115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00A17-099D-45F6-A38A-F506B2D531D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86798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0"/>
            <a:ext cx="7872413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FC0B-5723-4B91-88E9-6C4A048743F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4501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55360-EBB7-4DD5-AC19-11E7AC21CF8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53553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B8E6-256C-4495-B42E-A44C3F3F450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127138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1E36-6ADE-41D7-AB01-E5176E0FE6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33888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9DF0-067D-4FBA-8E13-2CAF0ACB712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7889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ADC98-F38C-4444-A3CF-61EB0333C20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5998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F8C8-4213-4631-978B-DEFBBABBB0D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73766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D3AB-667B-4451-A4A5-67846B1F616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4836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DD0D2-41D7-4123-9903-1506200C60C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931389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0066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0000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B208AF1-57FF-4A2C-AECB-7DCF2C382C0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96063" y="6259513"/>
            <a:ext cx="156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St.Petersburg, Russia</a:t>
            </a:r>
            <a:br>
              <a:rPr lang="en-US" sz="160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June 2, 2010</a:t>
            </a:r>
            <a:endParaRPr lang="en-GB" sz="160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Calibri" pitchFamily="34" charset="0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5" y="1549400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6600" smtClean="0"/>
              <a:t>PRECOS Project Plans  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en-US" sz="3600" smtClean="0"/>
              <a:t>in the 9-12 Quarters</a:t>
            </a:r>
          </a:p>
        </p:txBody>
      </p:sp>
      <p:grpSp>
        <p:nvGrpSpPr>
          <p:cNvPr id="1029" name="Group 18"/>
          <p:cNvGrpSpPr>
            <a:grpSpLocks/>
          </p:cNvGrpSpPr>
          <p:nvPr/>
        </p:nvGrpSpPr>
        <p:grpSpPr bwMode="auto">
          <a:xfrm>
            <a:off x="4860925" y="55563"/>
            <a:ext cx="4035425" cy="939800"/>
            <a:chOff x="3062" y="0"/>
            <a:chExt cx="2542" cy="592"/>
          </a:xfrm>
        </p:grpSpPr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/>
              <a:r>
                <a:rPr lang="en-GB" sz="1800">
                  <a:latin typeface="Calibri" pitchFamily="34" charset="0"/>
                </a:rPr>
                <a:t> </a:t>
              </a:r>
              <a:r>
                <a:rPr lang="en-US" sz="1800">
                  <a:latin typeface="Calibri" pitchFamily="34" charset="0"/>
                </a:rPr>
                <a:t>ISTC</a:t>
              </a:r>
              <a:r>
                <a:rPr lang="en-GB" sz="1800">
                  <a:latin typeface="Calibri" pitchFamily="34" charset="0"/>
                </a:rPr>
                <a:t> </a:t>
              </a:r>
              <a:r>
                <a:rPr lang="en-US" sz="1800">
                  <a:latin typeface="Calibri" pitchFamily="34" charset="0"/>
                </a:rPr>
                <a:t>PRECOS</a:t>
              </a:r>
              <a:r>
                <a:rPr lang="en-GB" sz="1800">
                  <a:latin typeface="Calibri" pitchFamily="34" charset="0"/>
                </a:rPr>
                <a:t> </a:t>
              </a:r>
            </a:p>
            <a:p>
              <a:pPr algn="r"/>
              <a:r>
                <a:rPr lang="en-GB" sz="1800">
                  <a:latin typeface="Calibri" pitchFamily="34" charset="0"/>
                </a:rPr>
                <a:t>Project </a:t>
              </a:r>
              <a:r>
                <a:rPr lang="en-US" sz="1800">
                  <a:latin typeface="Calibri" pitchFamily="34" charset="0"/>
                </a:rPr>
                <a:t>#3813</a:t>
              </a:r>
              <a:endParaRPr lang="en-GB" sz="1800">
                <a:latin typeface="Calibri" pitchFamily="34" charset="0"/>
              </a:endParaRPr>
            </a:p>
          </p:txBody>
        </p:sp>
        <p:pic>
          <p:nvPicPr>
            <p:cNvPr id="103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latin typeface="Calibri" pitchFamily="34" charset="0"/>
                  <a:ea typeface="Arial Unicode MS" pitchFamily="34" charset="-128"/>
                  <a:cs typeface="Arial Unicode MS" pitchFamily="34" charset="-128"/>
                </a:rPr>
                <a:t>A.P. Alexandrov </a:t>
              </a:r>
            </a:p>
            <a:p>
              <a:r>
                <a:rPr lang="en-GB" sz="1800">
                  <a:latin typeface="Calibri" pitchFamily="34" charset="0"/>
                </a:rPr>
                <a:t>Research</a:t>
              </a:r>
              <a:r>
                <a:rPr lang="en-US" sz="1800">
                  <a:latin typeface="Calibri" pitchFamily="34" charset="0"/>
                </a:rPr>
                <a:t> </a:t>
              </a:r>
              <a:r>
                <a:rPr lang="en-GB" sz="1800">
                  <a:latin typeface="Calibri" pitchFamily="34" charset="0"/>
                </a:rPr>
                <a:t>Institute</a:t>
              </a:r>
              <a:r>
                <a:rPr lang="en-US" sz="1800">
                  <a:latin typeface="Calibri" pitchFamily="34" charset="0"/>
                </a:rPr>
                <a:t> of Technology</a:t>
              </a:r>
              <a:endParaRPr lang="en-GB" sz="1800">
                <a:latin typeface="Calibri" pitchFamily="34" charset="0"/>
              </a:endParaRPr>
            </a:p>
          </p:txBody>
        </p:sp>
        <p:graphicFrame>
          <p:nvGraphicFramePr>
            <p:cNvPr id="1026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565150" y="4214813"/>
            <a:ext cx="7508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Presented by Victor Gusarov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3</a:t>
            </a:r>
            <a:r>
              <a:rPr lang="en-US" baseline="30000">
                <a:latin typeface="Calibri" pitchFamily="34" charset="0"/>
              </a:rPr>
              <a:t>rd</a:t>
            </a:r>
            <a:r>
              <a:rPr lang="en-US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PRECOS</a:t>
            </a:r>
            <a:r>
              <a:rPr lang="en-US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</a:rPr>
              <a:t>Meeting</a:t>
            </a:r>
          </a:p>
        </p:txBody>
      </p:sp>
      <p:grpSp>
        <p:nvGrpSpPr>
          <p:cNvPr id="1032" name="Group 28"/>
          <p:cNvGrpSpPr>
            <a:grpSpLocks/>
          </p:cNvGrpSpPr>
          <p:nvPr/>
        </p:nvGrpSpPr>
        <p:grpSpPr bwMode="auto">
          <a:xfrm>
            <a:off x="3629025" y="4124325"/>
            <a:ext cx="1349375" cy="749300"/>
            <a:chOff x="4905" y="34"/>
            <a:chExt cx="850" cy="472"/>
          </a:xfrm>
        </p:grpSpPr>
        <p:sp>
          <p:nvSpPr>
            <p:cNvPr id="1033" name="Text Box 22"/>
            <p:cNvSpPr txBox="1">
              <a:spLocks noChangeArrowheads="1"/>
            </p:cNvSpPr>
            <p:nvPr/>
          </p:nvSpPr>
          <p:spPr bwMode="auto">
            <a:xfrm>
              <a:off x="4905" y="352"/>
              <a:ext cx="8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SPbSIT </a:t>
              </a:r>
              <a:r>
                <a:rPr lang="ru-RU" sz="1600">
                  <a:latin typeface="Calibri" pitchFamily="34" charset="0"/>
                </a:rPr>
                <a:t>(</a:t>
              </a:r>
              <a:r>
                <a:rPr lang="en-US" sz="1600">
                  <a:latin typeface="Calibri" pitchFamily="34" charset="0"/>
                </a:rPr>
                <a:t>TU</a:t>
              </a:r>
              <a:r>
                <a:rPr lang="ru-RU" sz="1600">
                  <a:latin typeface="Calibri" pitchFamily="34" charset="0"/>
                </a:rPr>
                <a:t>)</a:t>
              </a:r>
            </a:p>
          </p:txBody>
        </p:sp>
        <p:pic>
          <p:nvPicPr>
            <p:cNvPr id="1034" name="Picture 27" descr="C:\WINDOWS\Profiles\Альмяшев\Рабочий стол\ti.GIF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8" y="34"/>
              <a:ext cx="283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smtClean="0">
                <a:solidFill>
                  <a:srgbClr val="000066"/>
                </a:solidFill>
                <a:latin typeface="Calibri" pitchFamily="34" charset="0"/>
              </a:rPr>
              <a:t>               </a:t>
            </a:r>
            <a:r>
              <a:rPr lang="en-US" sz="1600" smtClean="0">
                <a:solidFill>
                  <a:srgbClr val="000099"/>
                </a:solidFill>
                <a:latin typeface="Calibri" pitchFamily="34" charset="0"/>
              </a:rPr>
              <a:t>PRECOS</a:t>
            </a:r>
            <a:r>
              <a:rPr lang="en-US" sz="1600" smtClean="0">
                <a:solidFill>
                  <a:srgbClr val="0000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60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endParaRPr lang="en-GB" sz="1600" smtClean="0">
              <a:solidFill>
                <a:srgbClr val="990033"/>
              </a:solidFill>
              <a:latin typeface="Calibri" pitchFamily="34" charset="0"/>
            </a:endParaRPr>
          </a:p>
        </p:txBody>
      </p:sp>
      <p:sp>
        <p:nvSpPr>
          <p:cNvPr id="307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64CC80D-7F6A-4B6B-9AB2-08A2A9117861}" type="slidenum">
              <a:rPr lang="en-GB" sz="1600" b="0" smtClean="0">
                <a:solidFill>
                  <a:srgbClr val="000099"/>
                </a:solidFill>
                <a:latin typeface="Calibri" pitchFamily="34" charset="0"/>
              </a:rPr>
              <a:pPr/>
              <a:t>2</a:t>
            </a:fld>
            <a:endParaRPr lang="en-GB" sz="1600" b="0" smtClean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3076" name="Picture 7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0"/>
            <a:ext cx="7772400" cy="652463"/>
          </a:xfrm>
        </p:spPr>
        <p:txBody>
          <a:bodyPr/>
          <a:lstStyle/>
          <a:p>
            <a:r>
              <a:rPr lang="en-US" smtClean="0"/>
              <a:t>PRECOS matrix</a:t>
            </a:r>
            <a:endParaRPr lang="ru-RU" smtClean="0"/>
          </a:p>
        </p:txBody>
      </p:sp>
      <p:graphicFrame>
        <p:nvGraphicFramePr>
          <p:cNvPr id="3175" name="Group 103"/>
          <p:cNvGraphicFramePr>
            <a:graphicFrameLocks noGrp="1"/>
          </p:cNvGraphicFramePr>
          <p:nvPr>
            <p:ph sz="half" idx="2"/>
          </p:nvPr>
        </p:nvGraphicFramePr>
        <p:xfrm>
          <a:off x="88900" y="733425"/>
          <a:ext cx="8940800" cy="5334000"/>
        </p:xfrm>
        <a:graphic>
          <a:graphicData uri="http://schemas.openxmlformats.org/drawingml/2006/table">
            <a:tbl>
              <a:tblPr/>
              <a:tblGrid>
                <a:gridCol w="584200"/>
                <a:gridCol w="1689100"/>
                <a:gridCol w="1155700"/>
                <a:gridCol w="2413000"/>
                <a:gridCol w="1168400"/>
                <a:gridCol w="520700"/>
                <a:gridCol w="1409700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Task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Composition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Atmosphere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Experimental data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Priority level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Pt 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State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42875"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U–Zr–Fe–O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tie-lines in the miscibility gap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8600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oxygen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</a:t>
                      </a:r>
                    </a:p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solubility limits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endParaRPr kumimoji="0" lang="en-GB" sz="1200" b="0" i="0" u="none" strike="noStrike" cap="none" normalizeH="0" baseline="-3000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LPM verification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–SiO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tie-lines in the miscibility gap,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point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Close to completion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CaO–UO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point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7+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377825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–FeO–SiO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 solubility limits, tie-lines in the miscibility gap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10+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–FeO–CaO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 solubility limits,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10+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–FeO–SiO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2-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–FeO–CaO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2-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composition measurement of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realistic complex corium mixture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 or Air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Systems proposed by partners: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French system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German system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Russian system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COS Matrix  &amp;#x0D;&amp;#x0A;Second Year of the Experimental Progra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PRECOS matrix&amp;quot;&quot;/&gt;&lt;property id=&quot;20307&quot; value=&quot;379&quot;/&gt;&lt;/object&gt;&lt;object type=&quot;3&quot; unique_id=&quot;10006&quot;&gt;&lt;property id=&quot;20148&quot; value=&quot;5&quot;/&gt;&lt;property id=&quot;20300&quot; value=&quot;Slide 3 - &amp;quot;Sequence of System Study&amp;quot;&quot;/&gt;&lt;property id=&quot;20307&quot; value=&quot;365&quot;/&gt;&lt;/object&gt;&lt;object type=&quot;3&quot; unique_id=&quot;10007&quot;&gt;&lt;property id=&quot;20148&quot; value=&quot;5&quot;/&gt;&lt;property id=&quot;20300&quot; value=&quot;Slide 5&quot;/&gt;&lt;property id=&quot;20307&quot; value=&quot;346&quot;/&gt;&lt;/object&gt;&lt;object type=&quot;3&quot; unique_id=&quot;10008&quot;&gt;&lt;property id=&quot;20148&quot; value=&quot;5&quot;/&gt;&lt;property id=&quot;20300&quot; value=&quot;Slide 6&quot;/&gt;&lt;property id=&quot;20307&quot; value=&quot;383&quot;/&gt;&lt;/object&gt;&lt;object type=&quot;3&quot; unique_id=&quot;10009&quot;&gt;&lt;property id=&quot;20148&quot; value=&quot;5&quot;/&gt;&lt;property id=&quot;20300&quot; value=&quot;Slide 7&quot;/&gt;&lt;property id=&quot;20307&quot; value=&quot;369&quot;/&gt;&lt;/object&gt;&lt;object type=&quot;3&quot; unique_id=&quot;10170&quot;&gt;&lt;property id=&quot;20148&quot; value=&quot;5&quot;/&gt;&lt;property id=&quot;20300&quot; value=&quot;Slide 4 - &amp;quot;Complex of Methods&amp;quot;&quot;/&gt;&lt;property id=&quot;20307&quot; value=&quot;3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Bildschirmpräsentation (4:3)</PresentationFormat>
  <Paragraphs>86</Paragraphs>
  <Slides>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Arial Unicode MS</vt:lpstr>
      <vt:lpstr>Times New Roman CYR</vt:lpstr>
      <vt:lpstr>Times New Roman</vt:lpstr>
      <vt:lpstr>Оформление по умолчанию</vt:lpstr>
      <vt:lpstr>CorelDRAW 7.0 Graphic</vt:lpstr>
      <vt:lpstr>PRECOS Project Plans   in the 9-12 Quarters</vt:lpstr>
      <vt:lpstr>PRECOS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ISTC project</dc:title>
  <dc:subject>Corphad 7Meeting</dc:subject>
  <dc:creator>S Bechta</dc:creator>
  <cp:lastModifiedBy>Peters, Ursula</cp:lastModifiedBy>
  <cp:revision>872</cp:revision>
  <cp:lastPrinted>2001-10-30T08:59:27Z</cp:lastPrinted>
  <dcterms:created xsi:type="dcterms:W3CDTF">1998-10-12T06:52:06Z</dcterms:created>
  <dcterms:modified xsi:type="dcterms:W3CDTF">2012-10-18T18:16:34Z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